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
      <p:font typeface="Fredoka One"/>
      <p:regular r:id="rId35"/>
    </p:embeddedFont>
    <p:embeddedFont>
      <p:font typeface="Palanquin Dark"/>
      <p:regular r:id="rId36"/>
      <p:bold r:id="rId37"/>
    </p:embeddedFont>
    <p:embeddedFont>
      <p:font typeface="Orbitron"/>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F08B04-A690-47B6-B6EF-D9A0E9FEEE8D}">
  <a:tblStyle styleId="{64F08B04-A690-47B6-B6EF-D9A0E9FEEE8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FredokaOne-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PalanquinDark-bold.fntdata"/><Relationship Id="rId14" Type="http://schemas.openxmlformats.org/officeDocument/2006/relationships/slide" Target="slides/slide9.xml"/><Relationship Id="rId36" Type="http://schemas.openxmlformats.org/officeDocument/2006/relationships/font" Target="fonts/PalanquinDark-regular.fntdata"/><Relationship Id="rId17" Type="http://schemas.openxmlformats.org/officeDocument/2006/relationships/slide" Target="slides/slide12.xml"/><Relationship Id="rId39" Type="http://schemas.openxmlformats.org/officeDocument/2006/relationships/font" Target="fonts/Orbitron-bold.fntdata"/><Relationship Id="rId16" Type="http://schemas.openxmlformats.org/officeDocument/2006/relationships/slide" Target="slides/slide11.xml"/><Relationship Id="rId38" Type="http://schemas.openxmlformats.org/officeDocument/2006/relationships/font" Target="fonts/Orbitron-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8794a74c9d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8794a74c9d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9a7758f77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19a7758f77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9a7758f77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9a7758f77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a3c22d4e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a3c22d4e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9a7758f77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9a7758f77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9a7758f77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9a7758f77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9a7758f77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9a7758f77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9a7758f77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9a7758f77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9a7758f77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9a7758f77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9a7758f77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19a7758f77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a3c22d4ef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a3c22d4ef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c6ac5e8787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c6ac5e8787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a3c7f99e23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a3c7f99e23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9a7758f77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9a7758f77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9a7758f77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9a7758f77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19a7758f771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19a7758f77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9a7758f77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9a7758f77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9a7758f77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19a7758f77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c6ac5e8787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c6ac5e8787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0facb75130_0_1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0facb75130_0_1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a3c22d4ef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a3c22d4ef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9a7758f77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9a7758f77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0facb75130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0facb75130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9a7758f77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9a7758f77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9a7758f77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9a7758f77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901322" y="-611430"/>
            <a:ext cx="4544211" cy="4516379"/>
            <a:chOff x="-1901322" y="-611430"/>
            <a:chExt cx="4544211" cy="4516379"/>
          </a:xfrm>
        </p:grpSpPr>
        <p:sp>
          <p:nvSpPr>
            <p:cNvPr id="10" name="Google Shape;10;p2"/>
            <p:cNvSpPr/>
            <p:nvPr/>
          </p:nvSpPr>
          <p:spPr>
            <a:xfrm>
              <a:off x="-1901322" y="1923004"/>
              <a:ext cx="2552990" cy="1507257"/>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929521" y="-366300"/>
              <a:ext cx="3031815" cy="2004573"/>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1841214" y="348501"/>
              <a:ext cx="801675" cy="397824"/>
              <a:chOff x="1622300" y="2291700"/>
              <a:chExt cx="118800" cy="58950"/>
            </a:xfrm>
          </p:grpSpPr>
          <p:sp>
            <p:nvSpPr>
              <p:cNvPr id="13" name="Google Shape;13;p2"/>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a:off x="-484614" y="-611430"/>
              <a:ext cx="3127481" cy="4516379"/>
              <a:chOff x="278245" y="-184325"/>
              <a:chExt cx="2358228" cy="3405504"/>
            </a:xfrm>
          </p:grpSpPr>
          <p:grpSp>
            <p:nvGrpSpPr>
              <p:cNvPr id="22" name="Google Shape;22;p2"/>
              <p:cNvGrpSpPr/>
              <p:nvPr/>
            </p:nvGrpSpPr>
            <p:grpSpPr>
              <a:xfrm>
                <a:off x="278245" y="-184325"/>
                <a:ext cx="2358228" cy="3336759"/>
                <a:chOff x="1181475" y="2041825"/>
                <a:chExt cx="620325" cy="877725"/>
              </a:xfrm>
            </p:grpSpPr>
            <p:sp>
              <p:nvSpPr>
                <p:cNvPr id="23" name="Google Shape;23;p2"/>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634700" y="-1073869"/>
            <a:ext cx="7542166" cy="7636641"/>
            <a:chOff x="5482300" y="-1150069"/>
            <a:chExt cx="7542166" cy="7636641"/>
          </a:xfrm>
        </p:grpSpPr>
        <p:sp>
          <p:nvSpPr>
            <p:cNvPr id="30" name="Google Shape;30;p2"/>
            <p:cNvSpPr/>
            <p:nvPr/>
          </p:nvSpPr>
          <p:spPr>
            <a:xfrm flipH="1" rot="10800000">
              <a:off x="6369828" y="-1150069"/>
              <a:ext cx="6654639" cy="7636641"/>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flipH="1" rot="10800000">
              <a:off x="6016263" y="1621720"/>
              <a:ext cx="2553081" cy="3705670"/>
              <a:chOff x="6769513" y="299393"/>
              <a:chExt cx="1308620" cy="1899525"/>
            </a:xfrm>
          </p:grpSpPr>
          <p:sp>
            <p:nvSpPr>
              <p:cNvPr id="32" name="Google Shape;32;p2"/>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2"/>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2"/>
            <p:cNvGrpSpPr/>
            <p:nvPr/>
          </p:nvGrpSpPr>
          <p:grpSpPr>
            <a:xfrm flipH="1">
              <a:off x="5482300" y="4423789"/>
              <a:ext cx="827314" cy="410158"/>
              <a:chOff x="5989375" y="1843575"/>
              <a:chExt cx="136525" cy="67675"/>
            </a:xfrm>
          </p:grpSpPr>
          <p:sp>
            <p:nvSpPr>
              <p:cNvPr id="40" name="Google Shape;40;p2"/>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2"/>
            <p:cNvSpPr/>
            <p:nvPr/>
          </p:nvSpPr>
          <p:spPr>
            <a:xfrm flipH="1" rot="10800000">
              <a:off x="7424539" y="4645063"/>
              <a:ext cx="727773" cy="727773"/>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dk2"/>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2"/>
          <p:cNvSpPr txBox="1"/>
          <p:nvPr>
            <p:ph type="ctrTitle"/>
          </p:nvPr>
        </p:nvSpPr>
        <p:spPr>
          <a:xfrm>
            <a:off x="1296163" y="1263600"/>
            <a:ext cx="6551700" cy="215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500"/>
              <a:buNone/>
              <a:defRPr sz="46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50" name="Google Shape;50;p2"/>
          <p:cNvSpPr txBox="1"/>
          <p:nvPr>
            <p:ph idx="1" type="subTitle"/>
          </p:nvPr>
        </p:nvSpPr>
        <p:spPr>
          <a:xfrm>
            <a:off x="1296138" y="3416400"/>
            <a:ext cx="6551700" cy="46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7" name="Shape 297"/>
        <p:cNvGrpSpPr/>
        <p:nvPr/>
      </p:nvGrpSpPr>
      <p:grpSpPr>
        <a:xfrm>
          <a:off x="0" y="0"/>
          <a:ext cx="0" cy="0"/>
          <a:chOff x="0" y="0"/>
          <a:chExt cx="0" cy="0"/>
        </a:xfrm>
      </p:grpSpPr>
      <p:grpSp>
        <p:nvGrpSpPr>
          <p:cNvPr id="298" name="Google Shape;298;p11"/>
          <p:cNvGrpSpPr/>
          <p:nvPr/>
        </p:nvGrpSpPr>
        <p:grpSpPr>
          <a:xfrm>
            <a:off x="-2489366" y="-3322835"/>
            <a:ext cx="14122731" cy="9293154"/>
            <a:chOff x="-2489366" y="-3322835"/>
            <a:chExt cx="14122731" cy="9293154"/>
          </a:xfrm>
        </p:grpSpPr>
        <p:grpSp>
          <p:nvGrpSpPr>
            <p:cNvPr id="299" name="Google Shape;299;p11"/>
            <p:cNvGrpSpPr/>
            <p:nvPr/>
          </p:nvGrpSpPr>
          <p:grpSpPr>
            <a:xfrm>
              <a:off x="4466625" y="-2619399"/>
              <a:ext cx="7166740" cy="6435526"/>
              <a:chOff x="4294391" y="-2619399"/>
              <a:chExt cx="7166740" cy="6435526"/>
            </a:xfrm>
          </p:grpSpPr>
          <p:sp>
            <p:nvSpPr>
              <p:cNvPr id="300" name="Google Shape;300;p11"/>
              <p:cNvSpPr/>
              <p:nvPr/>
            </p:nvSpPr>
            <p:spPr>
              <a:xfrm>
                <a:off x="4294391" y="-261939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11"/>
              <p:cNvGrpSpPr/>
              <p:nvPr/>
            </p:nvGrpSpPr>
            <p:grpSpPr>
              <a:xfrm>
                <a:off x="6770409" y="691894"/>
                <a:ext cx="618213" cy="306426"/>
                <a:chOff x="5989375" y="1843575"/>
                <a:chExt cx="136525" cy="67675"/>
              </a:xfrm>
            </p:grpSpPr>
            <p:sp>
              <p:nvSpPr>
                <p:cNvPr id="302" name="Google Shape;302;p11"/>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11"/>
              <p:cNvGrpSpPr/>
              <p:nvPr/>
            </p:nvGrpSpPr>
            <p:grpSpPr>
              <a:xfrm>
                <a:off x="8029896" y="539500"/>
                <a:ext cx="1228886" cy="2188720"/>
                <a:chOff x="8389396" y="1055350"/>
                <a:chExt cx="1228886" cy="2188720"/>
              </a:xfrm>
            </p:grpSpPr>
            <p:sp>
              <p:nvSpPr>
                <p:cNvPr id="311" name="Google Shape;311;p11"/>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3" name="Google Shape;313;p11"/>
            <p:cNvGrpSpPr/>
            <p:nvPr/>
          </p:nvGrpSpPr>
          <p:grpSpPr>
            <a:xfrm flipH="1" rot="10800000">
              <a:off x="-2489366" y="-3322835"/>
              <a:ext cx="6322114" cy="9196733"/>
              <a:chOff x="-2661600" y="-960635"/>
              <a:chExt cx="6322114" cy="9196733"/>
            </a:xfrm>
          </p:grpSpPr>
          <p:sp>
            <p:nvSpPr>
              <p:cNvPr id="314" name="Google Shape;314;p11"/>
              <p:cNvSpPr/>
              <p:nvPr/>
            </p:nvSpPr>
            <p:spPr>
              <a:xfrm flipH="1" rot="-5400000">
                <a:off x="-717010" y="-412716"/>
                <a:ext cx="3075605" cy="2033485"/>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a:off x="-2661600" y="981052"/>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11"/>
              <p:cNvGrpSpPr/>
              <p:nvPr/>
            </p:nvGrpSpPr>
            <p:grpSpPr>
              <a:xfrm flipH="1" rot="10800000">
                <a:off x="-1558013" y="845624"/>
                <a:ext cx="2381713" cy="3328977"/>
                <a:chOff x="7655072" y="-407632"/>
                <a:chExt cx="2008529" cy="2807368"/>
              </a:xfrm>
            </p:grpSpPr>
            <p:sp>
              <p:nvSpPr>
                <p:cNvPr id="317" name="Google Shape;317;p11"/>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11"/>
              <p:cNvGrpSpPr/>
              <p:nvPr/>
            </p:nvGrpSpPr>
            <p:grpSpPr>
              <a:xfrm>
                <a:off x="441078" y="-960635"/>
                <a:ext cx="1029648" cy="1806572"/>
                <a:chOff x="455034" y="-121633"/>
                <a:chExt cx="629947" cy="1105275"/>
              </a:xfrm>
            </p:grpSpPr>
            <p:sp>
              <p:nvSpPr>
                <p:cNvPr id="323" name="Google Shape;323;p11"/>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11"/>
              <p:cNvGrpSpPr/>
              <p:nvPr/>
            </p:nvGrpSpPr>
            <p:grpSpPr>
              <a:xfrm rot="5400000">
                <a:off x="322712" y="2552723"/>
                <a:ext cx="471865" cy="38050"/>
                <a:chOff x="6298452" y="2390050"/>
                <a:chExt cx="140725" cy="11350"/>
              </a:xfrm>
            </p:grpSpPr>
            <p:sp>
              <p:nvSpPr>
                <p:cNvPr id="326" name="Google Shape;326;p11"/>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11"/>
              <p:cNvGrpSpPr/>
              <p:nvPr/>
            </p:nvGrpSpPr>
            <p:grpSpPr>
              <a:xfrm flipH="1" rot="5400000">
                <a:off x="692685" y="3116270"/>
                <a:ext cx="2375896" cy="3296652"/>
                <a:chOff x="2132995" y="960308"/>
                <a:chExt cx="496177" cy="688438"/>
              </a:xfrm>
            </p:grpSpPr>
            <p:sp>
              <p:nvSpPr>
                <p:cNvPr id="330" name="Google Shape;330;p11"/>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 name="Google Shape;335;p11"/>
            <p:cNvGrpSpPr/>
            <p:nvPr/>
          </p:nvGrpSpPr>
          <p:grpSpPr>
            <a:xfrm>
              <a:off x="6603801" y="2842622"/>
              <a:ext cx="2841097" cy="3127697"/>
              <a:chOff x="6603801" y="2842622"/>
              <a:chExt cx="2841097" cy="3127697"/>
            </a:xfrm>
          </p:grpSpPr>
          <p:grpSp>
            <p:nvGrpSpPr>
              <p:cNvPr id="336" name="Google Shape;336;p11"/>
              <p:cNvGrpSpPr/>
              <p:nvPr/>
            </p:nvGrpSpPr>
            <p:grpSpPr>
              <a:xfrm rot="-5400000">
                <a:off x="8384606" y="3032034"/>
                <a:ext cx="457201" cy="78377"/>
                <a:chOff x="3029245" y="907035"/>
                <a:chExt cx="129011" cy="22560"/>
              </a:xfrm>
            </p:grpSpPr>
            <p:sp>
              <p:nvSpPr>
                <p:cNvPr id="337" name="Google Shape;337;p11"/>
                <p:cNvSpPr/>
                <p:nvPr/>
              </p:nvSpPr>
              <p:spPr>
                <a:xfrm>
                  <a:off x="3126380" y="907035"/>
                  <a:ext cx="31876" cy="22560"/>
                </a:xfrm>
                <a:custGeom>
                  <a:rect b="b" l="l" r="r" t="t"/>
                  <a:pathLst>
                    <a:path extrusionOk="0" h="494" w="698">
                      <a:moveTo>
                        <a:pt x="408"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1"/>
                <p:cNvSpPr/>
                <p:nvPr/>
              </p:nvSpPr>
              <p:spPr>
                <a:xfrm>
                  <a:off x="3101902" y="907035"/>
                  <a:ext cx="31876" cy="22560"/>
                </a:xfrm>
                <a:custGeom>
                  <a:rect b="b" l="l" r="r" t="t"/>
                  <a:pathLst>
                    <a:path extrusionOk="0" h="494" w="698">
                      <a:moveTo>
                        <a:pt x="409"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1"/>
                <p:cNvSpPr/>
                <p:nvPr/>
              </p:nvSpPr>
              <p:spPr>
                <a:xfrm>
                  <a:off x="3077790" y="907035"/>
                  <a:ext cx="31922" cy="22560"/>
                </a:xfrm>
                <a:custGeom>
                  <a:rect b="b" l="l" r="r" t="t"/>
                  <a:pathLst>
                    <a:path extrusionOk="0" h="494" w="699">
                      <a:moveTo>
                        <a:pt x="409" y="0"/>
                      </a:moveTo>
                      <a:lnTo>
                        <a:pt x="1"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1"/>
                <p:cNvSpPr/>
                <p:nvPr/>
              </p:nvSpPr>
              <p:spPr>
                <a:xfrm>
                  <a:off x="3053723" y="907035"/>
                  <a:ext cx="31511" cy="22560"/>
                </a:xfrm>
                <a:custGeom>
                  <a:rect b="b" l="l" r="r" t="t"/>
                  <a:pathLst>
                    <a:path extrusionOk="0" h="494" w="690">
                      <a:moveTo>
                        <a:pt x="400" y="0"/>
                      </a:moveTo>
                      <a:lnTo>
                        <a:pt x="0" y="494"/>
                      </a:lnTo>
                      <a:lnTo>
                        <a:pt x="290" y="494"/>
                      </a:lnTo>
                      <a:lnTo>
                        <a:pt x="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1"/>
                <p:cNvSpPr/>
                <p:nvPr/>
              </p:nvSpPr>
              <p:spPr>
                <a:xfrm>
                  <a:off x="3029245" y="907035"/>
                  <a:ext cx="31876" cy="22560"/>
                </a:xfrm>
                <a:custGeom>
                  <a:rect b="b" l="l" r="r" t="t"/>
                  <a:pathLst>
                    <a:path extrusionOk="0" h="494" w="698">
                      <a:moveTo>
                        <a:pt x="409" y="0"/>
                      </a:moveTo>
                      <a:lnTo>
                        <a:pt x="0"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11"/>
              <p:cNvSpPr/>
              <p:nvPr/>
            </p:nvSpPr>
            <p:spPr>
              <a:xfrm>
                <a:off x="6891900" y="398480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11"/>
              <p:cNvGrpSpPr/>
              <p:nvPr/>
            </p:nvGrpSpPr>
            <p:grpSpPr>
              <a:xfrm flipH="1">
                <a:off x="6603801" y="3467769"/>
                <a:ext cx="2374678" cy="2502550"/>
                <a:chOff x="2011428" y="602777"/>
                <a:chExt cx="774292" cy="815987"/>
              </a:xfrm>
            </p:grpSpPr>
            <p:sp>
              <p:nvSpPr>
                <p:cNvPr id="344" name="Google Shape;344;p11"/>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1"/>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 name="Google Shape;350;p11"/>
            <p:cNvGrpSpPr/>
            <p:nvPr/>
          </p:nvGrpSpPr>
          <p:grpSpPr>
            <a:xfrm flipH="1" rot="5400000">
              <a:off x="8783750" y="844197"/>
              <a:ext cx="1183114" cy="2109034"/>
              <a:chOff x="4549150" y="1401575"/>
              <a:chExt cx="1183114" cy="2109034"/>
            </a:xfrm>
          </p:grpSpPr>
          <p:sp>
            <p:nvSpPr>
              <p:cNvPr id="351" name="Google Shape;351;p11"/>
              <p:cNvSpPr/>
              <p:nvPr/>
            </p:nvSpPr>
            <p:spPr>
              <a:xfrm>
                <a:off x="4549150" y="3383011"/>
                <a:ext cx="148997" cy="127598"/>
              </a:xfrm>
              <a:custGeom>
                <a:rect b="b" l="l" r="r" t="t"/>
                <a:pathLst>
                  <a:path extrusionOk="0" h="1121" w="1309">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4597087" y="1401575"/>
                <a:ext cx="1135177" cy="2004344"/>
              </a:xfrm>
              <a:custGeom>
                <a:rect b="b" l="l" r="r" t="t"/>
                <a:pathLst>
                  <a:path extrusionOk="0" h="17609" w="9973">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3" name="Google Shape;353;p11"/>
          <p:cNvSpPr txBox="1"/>
          <p:nvPr>
            <p:ph hasCustomPrompt="1" type="title"/>
          </p:nvPr>
        </p:nvSpPr>
        <p:spPr>
          <a:xfrm>
            <a:off x="822000" y="1658157"/>
            <a:ext cx="7499700" cy="125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8500"/>
              <a:buNone/>
              <a:defRPr sz="7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354" name="Google Shape;354;p11"/>
          <p:cNvSpPr txBox="1"/>
          <p:nvPr>
            <p:ph idx="1" type="subTitle"/>
          </p:nvPr>
        </p:nvSpPr>
        <p:spPr>
          <a:xfrm flipH="1">
            <a:off x="822300" y="2899240"/>
            <a:ext cx="7499700" cy="39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55" name="Shape 3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7_1">
    <p:spTree>
      <p:nvGrpSpPr>
        <p:cNvPr id="356" name="Shape 356"/>
        <p:cNvGrpSpPr/>
        <p:nvPr/>
      </p:nvGrpSpPr>
      <p:grpSpPr>
        <a:xfrm>
          <a:off x="0" y="0"/>
          <a:ext cx="0" cy="0"/>
          <a:chOff x="0" y="0"/>
          <a:chExt cx="0" cy="0"/>
        </a:xfrm>
      </p:grpSpPr>
      <p:sp>
        <p:nvSpPr>
          <p:cNvPr id="357" name="Google Shape;357;p13"/>
          <p:cNvSpPr txBox="1"/>
          <p:nvPr>
            <p:ph hasCustomPrompt="1" type="title"/>
          </p:nvPr>
        </p:nvSpPr>
        <p:spPr>
          <a:xfrm>
            <a:off x="2100875" y="1278011"/>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58" name="Google Shape;358;p13"/>
          <p:cNvSpPr txBox="1"/>
          <p:nvPr>
            <p:ph idx="1" type="subTitle"/>
          </p:nvPr>
        </p:nvSpPr>
        <p:spPr>
          <a:xfrm>
            <a:off x="1234025" y="1849391"/>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59" name="Google Shape;359;p13"/>
          <p:cNvSpPr txBox="1"/>
          <p:nvPr>
            <p:ph idx="2" type="subTitle"/>
          </p:nvPr>
        </p:nvSpPr>
        <p:spPr>
          <a:xfrm>
            <a:off x="1234025" y="2249636"/>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0" name="Google Shape;360;p13"/>
          <p:cNvSpPr txBox="1"/>
          <p:nvPr>
            <p:ph hasCustomPrompt="1" idx="3" type="title"/>
          </p:nvPr>
        </p:nvSpPr>
        <p:spPr>
          <a:xfrm>
            <a:off x="5958325" y="1278011"/>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1" name="Google Shape;361;p13"/>
          <p:cNvSpPr txBox="1"/>
          <p:nvPr>
            <p:ph idx="4" type="subTitle"/>
          </p:nvPr>
        </p:nvSpPr>
        <p:spPr>
          <a:xfrm>
            <a:off x="5091475" y="1849391"/>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62" name="Google Shape;362;p13"/>
          <p:cNvSpPr txBox="1"/>
          <p:nvPr>
            <p:ph idx="5" type="subTitle"/>
          </p:nvPr>
        </p:nvSpPr>
        <p:spPr>
          <a:xfrm>
            <a:off x="5091475" y="2249636"/>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3" name="Google Shape;363;p13"/>
          <p:cNvSpPr txBox="1"/>
          <p:nvPr>
            <p:ph hasCustomPrompt="1" idx="6" type="title"/>
          </p:nvPr>
        </p:nvSpPr>
        <p:spPr>
          <a:xfrm>
            <a:off x="2100875" y="3002952"/>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4" name="Google Shape;364;p13"/>
          <p:cNvSpPr txBox="1"/>
          <p:nvPr>
            <p:ph idx="7" type="subTitle"/>
          </p:nvPr>
        </p:nvSpPr>
        <p:spPr>
          <a:xfrm>
            <a:off x="1234025" y="3574317"/>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65" name="Google Shape;365;p13"/>
          <p:cNvSpPr txBox="1"/>
          <p:nvPr>
            <p:ph idx="8" type="subTitle"/>
          </p:nvPr>
        </p:nvSpPr>
        <p:spPr>
          <a:xfrm>
            <a:off x="1234025" y="3974562"/>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6" name="Google Shape;366;p13"/>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367" name="Google Shape;367;p13"/>
          <p:cNvSpPr txBox="1"/>
          <p:nvPr>
            <p:ph hasCustomPrompt="1" idx="13" type="title"/>
          </p:nvPr>
        </p:nvSpPr>
        <p:spPr>
          <a:xfrm>
            <a:off x="5958325" y="3002952"/>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8" name="Google Shape;368;p13"/>
          <p:cNvSpPr txBox="1"/>
          <p:nvPr>
            <p:ph idx="14" type="subTitle"/>
          </p:nvPr>
        </p:nvSpPr>
        <p:spPr>
          <a:xfrm>
            <a:off x="5091475" y="3574317"/>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69" name="Google Shape;369;p13"/>
          <p:cNvSpPr txBox="1"/>
          <p:nvPr>
            <p:ph idx="15" type="subTitle"/>
          </p:nvPr>
        </p:nvSpPr>
        <p:spPr>
          <a:xfrm>
            <a:off x="5091475" y="3974562"/>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grpSp>
        <p:nvGrpSpPr>
          <p:cNvPr id="370" name="Google Shape;370;p13"/>
          <p:cNvGrpSpPr/>
          <p:nvPr/>
        </p:nvGrpSpPr>
        <p:grpSpPr>
          <a:xfrm>
            <a:off x="-3389800" y="-360873"/>
            <a:ext cx="6322114" cy="7255046"/>
            <a:chOff x="-3389800" y="-360873"/>
            <a:chExt cx="6322114" cy="7255046"/>
          </a:xfrm>
        </p:grpSpPr>
        <p:sp>
          <p:nvSpPr>
            <p:cNvPr id="371" name="Google Shape;371;p13"/>
            <p:cNvSpPr/>
            <p:nvPr/>
          </p:nvSpPr>
          <p:spPr>
            <a:xfrm>
              <a:off x="-3389800" y="-360873"/>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13"/>
            <p:cNvGrpSpPr/>
            <p:nvPr/>
          </p:nvGrpSpPr>
          <p:grpSpPr>
            <a:xfrm>
              <a:off x="-1419600" y="387590"/>
              <a:ext cx="2381713" cy="3328977"/>
              <a:chOff x="7655072" y="-407632"/>
              <a:chExt cx="2008529" cy="2807368"/>
            </a:xfrm>
          </p:grpSpPr>
          <p:sp>
            <p:nvSpPr>
              <p:cNvPr id="373" name="Google Shape;373;p13"/>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3"/>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3"/>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3"/>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3"/>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3"/>
            <p:cNvGrpSpPr/>
            <p:nvPr/>
          </p:nvGrpSpPr>
          <p:grpSpPr>
            <a:xfrm>
              <a:off x="-201897" y="42827"/>
              <a:ext cx="1029648" cy="1806572"/>
              <a:chOff x="455034" y="-121633"/>
              <a:chExt cx="629947" cy="1105275"/>
            </a:xfrm>
          </p:grpSpPr>
          <p:sp>
            <p:nvSpPr>
              <p:cNvPr id="379" name="Google Shape;379;p13"/>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3"/>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13"/>
            <p:cNvGrpSpPr/>
            <p:nvPr/>
          </p:nvGrpSpPr>
          <p:grpSpPr>
            <a:xfrm>
              <a:off x="889287" y="4589548"/>
              <a:ext cx="471865" cy="38050"/>
              <a:chOff x="6298452" y="2390050"/>
              <a:chExt cx="140725" cy="11350"/>
            </a:xfrm>
          </p:grpSpPr>
          <p:sp>
            <p:nvSpPr>
              <p:cNvPr id="382" name="Google Shape;382;p13"/>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3"/>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3"/>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 name="Google Shape;385;p13"/>
          <p:cNvGrpSpPr/>
          <p:nvPr/>
        </p:nvGrpSpPr>
        <p:grpSpPr>
          <a:xfrm>
            <a:off x="6133478" y="-1088649"/>
            <a:ext cx="7166740" cy="6435526"/>
            <a:chOff x="6133478" y="-1088649"/>
            <a:chExt cx="7166740" cy="6435526"/>
          </a:xfrm>
        </p:grpSpPr>
        <p:sp>
          <p:nvSpPr>
            <p:cNvPr id="386" name="Google Shape;386;p13"/>
            <p:cNvSpPr/>
            <p:nvPr/>
          </p:nvSpPr>
          <p:spPr>
            <a:xfrm>
              <a:off x="6133478" y="-108864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13"/>
            <p:cNvGrpSpPr/>
            <p:nvPr/>
          </p:nvGrpSpPr>
          <p:grpSpPr>
            <a:xfrm>
              <a:off x="8193009" y="539516"/>
              <a:ext cx="618213" cy="306426"/>
              <a:chOff x="5989375" y="1843575"/>
              <a:chExt cx="136525" cy="67675"/>
            </a:xfrm>
          </p:grpSpPr>
          <p:sp>
            <p:nvSpPr>
              <p:cNvPr id="388" name="Google Shape;388;p13"/>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3"/>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3"/>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3"/>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3"/>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3"/>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3"/>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13"/>
            <p:cNvGrpSpPr/>
            <p:nvPr/>
          </p:nvGrpSpPr>
          <p:grpSpPr>
            <a:xfrm>
              <a:off x="8389396" y="1055350"/>
              <a:ext cx="1228886" cy="2188720"/>
              <a:chOff x="8389396" y="1055350"/>
              <a:chExt cx="1228886" cy="2188720"/>
            </a:xfrm>
          </p:grpSpPr>
          <p:sp>
            <p:nvSpPr>
              <p:cNvPr id="397" name="Google Shape;397;p13"/>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3"/>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_1_1">
    <p:spTree>
      <p:nvGrpSpPr>
        <p:cNvPr id="399" name="Shape 399"/>
        <p:cNvGrpSpPr/>
        <p:nvPr/>
      </p:nvGrpSpPr>
      <p:grpSpPr>
        <a:xfrm>
          <a:off x="0" y="0"/>
          <a:ext cx="0" cy="0"/>
          <a:chOff x="0" y="0"/>
          <a:chExt cx="0" cy="0"/>
        </a:xfrm>
      </p:grpSpPr>
      <p:sp>
        <p:nvSpPr>
          <p:cNvPr id="400" name="Google Shape;400;p14"/>
          <p:cNvSpPr txBox="1"/>
          <p:nvPr>
            <p:ph type="title"/>
          </p:nvPr>
        </p:nvSpPr>
        <p:spPr>
          <a:xfrm>
            <a:off x="4587168" y="3394725"/>
            <a:ext cx="3621000" cy="402300"/>
          </a:xfrm>
          <a:prstGeom prst="rect">
            <a:avLst/>
          </a:prstGeom>
        </p:spPr>
        <p:txBody>
          <a:bodyPr anchorCtr="0" anchor="ctr" bIns="91425" lIns="91425" spcFirstLastPara="1" rIns="91425" wrap="square" tIns="91425">
            <a:noAutofit/>
          </a:bodyPr>
          <a:lstStyle>
            <a:lvl1pPr lvl="0" rtl="0" algn="l">
              <a:spcBef>
                <a:spcPts val="0"/>
              </a:spcBef>
              <a:spcAft>
                <a:spcPts val="0"/>
              </a:spcAft>
              <a:buNone/>
              <a:defRPr sz="2200"/>
            </a:lvl1pPr>
            <a:lvl2pPr lvl="1" rtl="0" algn="l">
              <a:spcBef>
                <a:spcPts val="0"/>
              </a:spcBef>
              <a:spcAft>
                <a:spcPts val="0"/>
              </a:spcAft>
              <a:buNone/>
              <a:defRPr sz="2200"/>
            </a:lvl2pPr>
            <a:lvl3pPr lvl="2" rtl="0" algn="l">
              <a:spcBef>
                <a:spcPts val="0"/>
              </a:spcBef>
              <a:spcAft>
                <a:spcPts val="0"/>
              </a:spcAft>
              <a:buNone/>
              <a:defRPr sz="2200"/>
            </a:lvl3pPr>
            <a:lvl4pPr lvl="3" rtl="0" algn="l">
              <a:spcBef>
                <a:spcPts val="0"/>
              </a:spcBef>
              <a:spcAft>
                <a:spcPts val="0"/>
              </a:spcAft>
              <a:buNone/>
              <a:defRPr sz="2200"/>
            </a:lvl4pPr>
            <a:lvl5pPr lvl="4" rtl="0" algn="l">
              <a:spcBef>
                <a:spcPts val="0"/>
              </a:spcBef>
              <a:spcAft>
                <a:spcPts val="0"/>
              </a:spcAft>
              <a:buNone/>
              <a:defRPr sz="2200"/>
            </a:lvl5pPr>
            <a:lvl6pPr lvl="5" rtl="0" algn="l">
              <a:spcBef>
                <a:spcPts val="0"/>
              </a:spcBef>
              <a:spcAft>
                <a:spcPts val="0"/>
              </a:spcAft>
              <a:buNone/>
              <a:defRPr sz="2200"/>
            </a:lvl6pPr>
            <a:lvl7pPr lvl="6" rtl="0" algn="l">
              <a:spcBef>
                <a:spcPts val="0"/>
              </a:spcBef>
              <a:spcAft>
                <a:spcPts val="0"/>
              </a:spcAft>
              <a:buNone/>
              <a:defRPr sz="2200"/>
            </a:lvl7pPr>
            <a:lvl8pPr lvl="7" rtl="0" algn="l">
              <a:spcBef>
                <a:spcPts val="0"/>
              </a:spcBef>
              <a:spcAft>
                <a:spcPts val="0"/>
              </a:spcAft>
              <a:buNone/>
              <a:defRPr sz="2200"/>
            </a:lvl8pPr>
            <a:lvl9pPr lvl="8" rtl="0" algn="l">
              <a:spcBef>
                <a:spcPts val="0"/>
              </a:spcBef>
              <a:spcAft>
                <a:spcPts val="0"/>
              </a:spcAft>
              <a:buNone/>
              <a:defRPr sz="2200"/>
            </a:lvl9pPr>
          </a:lstStyle>
          <a:p/>
        </p:txBody>
      </p:sp>
      <p:sp>
        <p:nvSpPr>
          <p:cNvPr id="401" name="Google Shape;401;p14"/>
          <p:cNvSpPr txBox="1"/>
          <p:nvPr>
            <p:ph idx="1" type="subTitle"/>
          </p:nvPr>
        </p:nvSpPr>
        <p:spPr>
          <a:xfrm>
            <a:off x="4587168" y="1310750"/>
            <a:ext cx="3621000" cy="1936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402" name="Google Shape;402;p14"/>
          <p:cNvSpPr/>
          <p:nvPr/>
        </p:nvSpPr>
        <p:spPr>
          <a:xfrm flipH="1" rot="10800000">
            <a:off x="-2805872" y="-337401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14"/>
          <p:cNvGrpSpPr/>
          <p:nvPr/>
        </p:nvGrpSpPr>
        <p:grpSpPr>
          <a:xfrm>
            <a:off x="6484849" y="3631196"/>
            <a:ext cx="3213277" cy="3529318"/>
            <a:chOff x="6484849" y="3631196"/>
            <a:chExt cx="3213277" cy="3529318"/>
          </a:xfrm>
        </p:grpSpPr>
        <p:sp>
          <p:nvSpPr>
            <p:cNvPr id="404" name="Google Shape;404;p14"/>
            <p:cNvSpPr/>
            <p:nvPr/>
          </p:nvSpPr>
          <p:spPr>
            <a:xfrm>
              <a:off x="7145128" y="3944492"/>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14"/>
            <p:cNvGrpSpPr/>
            <p:nvPr/>
          </p:nvGrpSpPr>
          <p:grpSpPr>
            <a:xfrm flipH="1" rot="10800000">
              <a:off x="6484849" y="3631196"/>
              <a:ext cx="2431677" cy="3529318"/>
              <a:chOff x="6769513" y="299393"/>
              <a:chExt cx="1308620" cy="1899525"/>
            </a:xfrm>
          </p:grpSpPr>
          <p:sp>
            <p:nvSpPr>
              <p:cNvPr id="406" name="Google Shape;406;p14"/>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4"/>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4"/>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4"/>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4"/>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4"/>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 name="Google Shape;412;p14"/>
          <p:cNvGrpSpPr/>
          <p:nvPr/>
        </p:nvGrpSpPr>
        <p:grpSpPr>
          <a:xfrm>
            <a:off x="7545816" y="-192997"/>
            <a:ext cx="2586938" cy="1464987"/>
            <a:chOff x="7545816" y="-192997"/>
            <a:chExt cx="2586938" cy="1464987"/>
          </a:xfrm>
        </p:grpSpPr>
        <p:sp>
          <p:nvSpPr>
            <p:cNvPr id="413" name="Google Shape;413;p14"/>
            <p:cNvSpPr/>
            <p:nvPr/>
          </p:nvSpPr>
          <p:spPr>
            <a:xfrm flipH="1" rot="5400000">
              <a:off x="8106792"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14"/>
            <p:cNvGrpSpPr/>
            <p:nvPr/>
          </p:nvGrpSpPr>
          <p:grpSpPr>
            <a:xfrm>
              <a:off x="7545825" y="435764"/>
              <a:ext cx="827314" cy="410158"/>
              <a:chOff x="5989375" y="1843575"/>
              <a:chExt cx="136525" cy="67675"/>
            </a:xfrm>
          </p:grpSpPr>
          <p:sp>
            <p:nvSpPr>
              <p:cNvPr id="415" name="Google Shape;415;p14"/>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4"/>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4"/>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4"/>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4"/>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4"/>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4"/>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_1">
    <p:spTree>
      <p:nvGrpSpPr>
        <p:cNvPr id="423" name="Shape 423"/>
        <p:cNvGrpSpPr/>
        <p:nvPr/>
      </p:nvGrpSpPr>
      <p:grpSpPr>
        <a:xfrm>
          <a:off x="0" y="0"/>
          <a:ext cx="0" cy="0"/>
          <a:chOff x="0" y="0"/>
          <a:chExt cx="0" cy="0"/>
        </a:xfrm>
      </p:grpSpPr>
      <p:grpSp>
        <p:nvGrpSpPr>
          <p:cNvPr id="424" name="Google Shape;424;p15"/>
          <p:cNvGrpSpPr/>
          <p:nvPr/>
        </p:nvGrpSpPr>
        <p:grpSpPr>
          <a:xfrm>
            <a:off x="-655997" y="3837819"/>
            <a:ext cx="4859943" cy="2698431"/>
            <a:chOff x="-788304" y="3837819"/>
            <a:chExt cx="4859943" cy="2698431"/>
          </a:xfrm>
        </p:grpSpPr>
        <p:sp>
          <p:nvSpPr>
            <p:cNvPr id="425" name="Google Shape;425;p15"/>
            <p:cNvSpPr/>
            <p:nvPr/>
          </p:nvSpPr>
          <p:spPr>
            <a:xfrm flipH="1">
              <a:off x="-788304" y="4174967"/>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15"/>
            <p:cNvGrpSpPr/>
            <p:nvPr/>
          </p:nvGrpSpPr>
          <p:grpSpPr>
            <a:xfrm flipH="1">
              <a:off x="1320304" y="4461358"/>
              <a:ext cx="647437" cy="321825"/>
              <a:chOff x="7990044" y="3252744"/>
              <a:chExt cx="516874" cy="256925"/>
            </a:xfrm>
          </p:grpSpPr>
          <p:sp>
            <p:nvSpPr>
              <p:cNvPr id="427" name="Google Shape;427;p15"/>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15"/>
            <p:cNvGrpSpPr/>
            <p:nvPr/>
          </p:nvGrpSpPr>
          <p:grpSpPr>
            <a:xfrm rot="5400000">
              <a:off x="813121" y="3277732"/>
              <a:ext cx="2698431" cy="3818605"/>
              <a:chOff x="7726148" y="777978"/>
              <a:chExt cx="2698431" cy="3818605"/>
            </a:xfrm>
          </p:grpSpPr>
          <p:sp>
            <p:nvSpPr>
              <p:cNvPr id="436" name="Google Shape;436;p15"/>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 name="Google Shape;439;p15"/>
          <p:cNvGrpSpPr/>
          <p:nvPr/>
        </p:nvGrpSpPr>
        <p:grpSpPr>
          <a:xfrm flipH="1">
            <a:off x="5745066" y="-1801575"/>
            <a:ext cx="4054931" cy="3690696"/>
            <a:chOff x="-626842" y="-1801575"/>
            <a:chExt cx="4054931" cy="3690696"/>
          </a:xfrm>
        </p:grpSpPr>
        <p:sp>
          <p:nvSpPr>
            <p:cNvPr id="440" name="Google Shape;440;p15"/>
            <p:cNvSpPr/>
            <p:nvPr/>
          </p:nvSpPr>
          <p:spPr>
            <a:xfrm>
              <a:off x="-626842" y="-190870"/>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15"/>
            <p:cNvGrpSpPr/>
            <p:nvPr/>
          </p:nvGrpSpPr>
          <p:grpSpPr>
            <a:xfrm rot="10800000">
              <a:off x="388735" y="-1801575"/>
              <a:ext cx="3039353" cy="3203144"/>
              <a:chOff x="7797455" y="1505164"/>
              <a:chExt cx="3773251" cy="3976591"/>
            </a:xfrm>
          </p:grpSpPr>
          <p:sp>
            <p:nvSpPr>
              <p:cNvPr id="442" name="Google Shape;442;p15"/>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15"/>
            <p:cNvGrpSpPr/>
            <p:nvPr/>
          </p:nvGrpSpPr>
          <p:grpSpPr>
            <a:xfrm>
              <a:off x="331330" y="1630180"/>
              <a:ext cx="258605" cy="258941"/>
              <a:chOff x="8925357" y="2817675"/>
              <a:chExt cx="258605" cy="258941"/>
            </a:xfrm>
          </p:grpSpPr>
          <p:sp>
            <p:nvSpPr>
              <p:cNvPr id="447" name="Google Shape;447;p15"/>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5"/>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9" name="Google Shape;449;p15"/>
          <p:cNvSpPr txBox="1"/>
          <p:nvPr>
            <p:ph hasCustomPrompt="1" type="title"/>
          </p:nvPr>
        </p:nvSpPr>
        <p:spPr>
          <a:xfrm>
            <a:off x="1478734"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0" name="Google Shape;450;p15"/>
          <p:cNvSpPr txBox="1"/>
          <p:nvPr>
            <p:ph idx="1" type="subTitle"/>
          </p:nvPr>
        </p:nvSpPr>
        <p:spPr>
          <a:xfrm>
            <a:off x="777784" y="2601579"/>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51" name="Google Shape;451;p15"/>
          <p:cNvSpPr txBox="1"/>
          <p:nvPr>
            <p:ph idx="2" type="subTitle"/>
          </p:nvPr>
        </p:nvSpPr>
        <p:spPr>
          <a:xfrm>
            <a:off x="777784" y="2972979"/>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2" name="Google Shape;452;p15"/>
          <p:cNvSpPr txBox="1"/>
          <p:nvPr>
            <p:ph hasCustomPrompt="1" idx="3" type="title"/>
          </p:nvPr>
        </p:nvSpPr>
        <p:spPr>
          <a:xfrm>
            <a:off x="4129048"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3" name="Google Shape;453;p15"/>
          <p:cNvSpPr txBox="1"/>
          <p:nvPr>
            <p:ph idx="4" type="subTitle"/>
          </p:nvPr>
        </p:nvSpPr>
        <p:spPr>
          <a:xfrm>
            <a:off x="3428103" y="2601579"/>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54" name="Google Shape;454;p15"/>
          <p:cNvSpPr txBox="1"/>
          <p:nvPr>
            <p:ph idx="5" type="subTitle"/>
          </p:nvPr>
        </p:nvSpPr>
        <p:spPr>
          <a:xfrm>
            <a:off x="3428103" y="2972979"/>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5" name="Google Shape;455;p15"/>
          <p:cNvSpPr txBox="1"/>
          <p:nvPr>
            <p:ph hasCustomPrompt="1" idx="6" type="title"/>
          </p:nvPr>
        </p:nvSpPr>
        <p:spPr>
          <a:xfrm>
            <a:off x="6779363"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6" name="Google Shape;456;p15"/>
          <p:cNvSpPr txBox="1"/>
          <p:nvPr>
            <p:ph idx="7" type="subTitle"/>
          </p:nvPr>
        </p:nvSpPr>
        <p:spPr>
          <a:xfrm>
            <a:off x="6078416" y="2601579"/>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57" name="Google Shape;457;p15"/>
          <p:cNvSpPr txBox="1"/>
          <p:nvPr>
            <p:ph idx="8" type="subTitle"/>
          </p:nvPr>
        </p:nvSpPr>
        <p:spPr>
          <a:xfrm>
            <a:off x="6078416" y="2972979"/>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8" name="Google Shape;458;p15"/>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_2">
    <p:spTree>
      <p:nvGrpSpPr>
        <p:cNvPr id="459" name="Shape 459"/>
        <p:cNvGrpSpPr/>
        <p:nvPr/>
      </p:nvGrpSpPr>
      <p:grpSpPr>
        <a:xfrm>
          <a:off x="0" y="0"/>
          <a:ext cx="0" cy="0"/>
          <a:chOff x="0" y="0"/>
          <a:chExt cx="0" cy="0"/>
        </a:xfrm>
      </p:grpSpPr>
      <p:grpSp>
        <p:nvGrpSpPr>
          <p:cNvPr id="460" name="Google Shape;460;p16"/>
          <p:cNvGrpSpPr/>
          <p:nvPr/>
        </p:nvGrpSpPr>
        <p:grpSpPr>
          <a:xfrm>
            <a:off x="-1296571" y="-620648"/>
            <a:ext cx="3482238" cy="4516379"/>
            <a:chOff x="-1296571" y="-620648"/>
            <a:chExt cx="3482238" cy="4516379"/>
          </a:xfrm>
        </p:grpSpPr>
        <p:sp>
          <p:nvSpPr>
            <p:cNvPr id="461" name="Google Shape;461;p16"/>
            <p:cNvSpPr/>
            <p:nvPr/>
          </p:nvSpPr>
          <p:spPr>
            <a:xfrm>
              <a:off x="-1296571" y="0"/>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16"/>
            <p:cNvGrpSpPr/>
            <p:nvPr/>
          </p:nvGrpSpPr>
          <p:grpSpPr>
            <a:xfrm>
              <a:off x="-941814" y="-620648"/>
              <a:ext cx="3127481" cy="4516379"/>
              <a:chOff x="278245" y="-184325"/>
              <a:chExt cx="2358228" cy="3405504"/>
            </a:xfrm>
          </p:grpSpPr>
          <p:grpSp>
            <p:nvGrpSpPr>
              <p:cNvPr id="463" name="Google Shape;463;p16"/>
              <p:cNvGrpSpPr/>
              <p:nvPr/>
            </p:nvGrpSpPr>
            <p:grpSpPr>
              <a:xfrm>
                <a:off x="278245" y="-184325"/>
                <a:ext cx="2358228" cy="3336759"/>
                <a:chOff x="1181475" y="2041825"/>
                <a:chExt cx="620325" cy="877725"/>
              </a:xfrm>
            </p:grpSpPr>
            <p:sp>
              <p:nvSpPr>
                <p:cNvPr id="464" name="Google Shape;464;p16"/>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16"/>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 name="Google Shape;470;p16"/>
          <p:cNvGrpSpPr/>
          <p:nvPr/>
        </p:nvGrpSpPr>
        <p:grpSpPr>
          <a:xfrm>
            <a:off x="5245253" y="-441860"/>
            <a:ext cx="6654696" cy="9380356"/>
            <a:chOff x="5245253" y="-441860"/>
            <a:chExt cx="6654696" cy="9380356"/>
          </a:xfrm>
        </p:grpSpPr>
        <p:sp>
          <p:nvSpPr>
            <p:cNvPr id="471" name="Google Shape;471;p16"/>
            <p:cNvSpPr/>
            <p:nvPr/>
          </p:nvSpPr>
          <p:spPr>
            <a:xfrm flipH="1" rot="10800000">
              <a:off x="5245253" y="130179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16"/>
            <p:cNvGrpSpPr/>
            <p:nvPr/>
          </p:nvGrpSpPr>
          <p:grpSpPr>
            <a:xfrm flipH="1">
              <a:off x="8418770" y="-441860"/>
              <a:ext cx="2708843" cy="3931638"/>
              <a:chOff x="6769513" y="299393"/>
              <a:chExt cx="1308620" cy="1899525"/>
            </a:xfrm>
          </p:grpSpPr>
          <p:sp>
            <p:nvSpPr>
              <p:cNvPr id="473" name="Google Shape;473;p16"/>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6"/>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16"/>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6"/>
            <p:cNvSpPr/>
            <p:nvPr/>
          </p:nvSpPr>
          <p:spPr>
            <a:xfrm flipH="1" rot="10800000">
              <a:off x="8796218" y="3575323"/>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accent3"/>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16"/>
          <p:cNvSpPr txBox="1"/>
          <p:nvPr>
            <p:ph type="title"/>
          </p:nvPr>
        </p:nvSpPr>
        <p:spPr>
          <a:xfrm>
            <a:off x="720000" y="387600"/>
            <a:ext cx="77016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482" name="Google Shape;482;p16"/>
          <p:cNvSpPr txBox="1"/>
          <p:nvPr>
            <p:ph idx="1" type="subTitle"/>
          </p:nvPr>
        </p:nvSpPr>
        <p:spPr>
          <a:xfrm>
            <a:off x="1735250" y="1726841"/>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3" name="Google Shape;483;p16"/>
          <p:cNvSpPr txBox="1"/>
          <p:nvPr>
            <p:ph idx="2" type="subTitle"/>
          </p:nvPr>
        </p:nvSpPr>
        <p:spPr>
          <a:xfrm>
            <a:off x="1735250" y="2107319"/>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4" name="Google Shape;484;p16"/>
          <p:cNvSpPr txBox="1"/>
          <p:nvPr>
            <p:ph idx="3" type="subTitle"/>
          </p:nvPr>
        </p:nvSpPr>
        <p:spPr>
          <a:xfrm>
            <a:off x="1735250" y="3305362"/>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5" name="Google Shape;485;p16"/>
          <p:cNvSpPr txBox="1"/>
          <p:nvPr>
            <p:ph idx="4" type="subTitle"/>
          </p:nvPr>
        </p:nvSpPr>
        <p:spPr>
          <a:xfrm>
            <a:off x="1735250" y="3685840"/>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6" name="Google Shape;486;p16"/>
          <p:cNvSpPr txBox="1"/>
          <p:nvPr>
            <p:ph idx="5" type="subTitle"/>
          </p:nvPr>
        </p:nvSpPr>
        <p:spPr>
          <a:xfrm>
            <a:off x="5741400" y="1726841"/>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7" name="Google Shape;487;p16"/>
          <p:cNvSpPr txBox="1"/>
          <p:nvPr>
            <p:ph idx="6" type="subTitle"/>
          </p:nvPr>
        </p:nvSpPr>
        <p:spPr>
          <a:xfrm>
            <a:off x="5741400" y="2107319"/>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8" name="Google Shape;488;p16"/>
          <p:cNvSpPr txBox="1"/>
          <p:nvPr>
            <p:ph idx="7" type="subTitle"/>
          </p:nvPr>
        </p:nvSpPr>
        <p:spPr>
          <a:xfrm>
            <a:off x="5741400" y="3305362"/>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9" name="Google Shape;489;p16"/>
          <p:cNvSpPr txBox="1"/>
          <p:nvPr>
            <p:ph idx="8" type="subTitle"/>
          </p:nvPr>
        </p:nvSpPr>
        <p:spPr>
          <a:xfrm>
            <a:off x="5741400" y="3685840"/>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490" name="Shape 490"/>
        <p:cNvGrpSpPr/>
        <p:nvPr/>
      </p:nvGrpSpPr>
      <p:grpSpPr>
        <a:xfrm>
          <a:off x="0" y="0"/>
          <a:ext cx="0" cy="0"/>
          <a:chOff x="0" y="0"/>
          <a:chExt cx="0" cy="0"/>
        </a:xfrm>
      </p:grpSpPr>
      <p:sp>
        <p:nvSpPr>
          <p:cNvPr id="491" name="Google Shape;491;p17"/>
          <p:cNvSpPr txBox="1"/>
          <p:nvPr>
            <p:ph idx="1" type="subTitle"/>
          </p:nvPr>
        </p:nvSpPr>
        <p:spPr>
          <a:xfrm>
            <a:off x="885175" y="3574317"/>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2" name="Google Shape;492;p17"/>
          <p:cNvSpPr txBox="1"/>
          <p:nvPr>
            <p:ph idx="2" type="subTitle"/>
          </p:nvPr>
        </p:nvSpPr>
        <p:spPr>
          <a:xfrm>
            <a:off x="885175" y="3974562"/>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3" name="Google Shape;493;p17"/>
          <p:cNvSpPr txBox="1"/>
          <p:nvPr>
            <p:ph idx="3" type="subTitle"/>
          </p:nvPr>
        </p:nvSpPr>
        <p:spPr>
          <a:xfrm>
            <a:off x="3536543" y="3574317"/>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4" name="Google Shape;494;p17"/>
          <p:cNvSpPr txBox="1"/>
          <p:nvPr>
            <p:ph idx="4" type="subTitle"/>
          </p:nvPr>
        </p:nvSpPr>
        <p:spPr>
          <a:xfrm>
            <a:off x="3536557" y="3974562"/>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5" name="Google Shape;495;p17"/>
          <p:cNvSpPr txBox="1"/>
          <p:nvPr>
            <p:ph idx="5" type="subTitle"/>
          </p:nvPr>
        </p:nvSpPr>
        <p:spPr>
          <a:xfrm>
            <a:off x="6187925" y="3574317"/>
            <a:ext cx="20709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6" name="Google Shape;496;p17"/>
          <p:cNvSpPr txBox="1"/>
          <p:nvPr>
            <p:ph idx="6" type="subTitle"/>
          </p:nvPr>
        </p:nvSpPr>
        <p:spPr>
          <a:xfrm>
            <a:off x="6187925" y="3974562"/>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7" name="Google Shape;497;p17"/>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Font typeface="Fredoka One"/>
              <a:buNone/>
              <a:defRPr/>
            </a:lvl1pPr>
            <a:lvl2pPr lvl="1" rtl="0" algn="ctr">
              <a:spcBef>
                <a:spcPts val="0"/>
              </a:spcBef>
              <a:spcAft>
                <a:spcPts val="0"/>
              </a:spcAft>
              <a:buSzPts val="3000"/>
              <a:buFont typeface="Fredoka One"/>
              <a:buNone/>
              <a:defRPr sz="3000">
                <a:latin typeface="Fredoka One"/>
                <a:ea typeface="Fredoka One"/>
                <a:cs typeface="Fredoka One"/>
                <a:sym typeface="Fredoka One"/>
              </a:defRPr>
            </a:lvl2pPr>
            <a:lvl3pPr lvl="2" rtl="0" algn="ctr">
              <a:spcBef>
                <a:spcPts val="0"/>
              </a:spcBef>
              <a:spcAft>
                <a:spcPts val="0"/>
              </a:spcAft>
              <a:buSzPts val="3000"/>
              <a:buFont typeface="Fredoka One"/>
              <a:buNone/>
              <a:defRPr sz="3000">
                <a:latin typeface="Fredoka One"/>
                <a:ea typeface="Fredoka One"/>
                <a:cs typeface="Fredoka One"/>
                <a:sym typeface="Fredoka One"/>
              </a:defRPr>
            </a:lvl3pPr>
            <a:lvl4pPr lvl="3" rtl="0" algn="ctr">
              <a:spcBef>
                <a:spcPts val="0"/>
              </a:spcBef>
              <a:spcAft>
                <a:spcPts val="0"/>
              </a:spcAft>
              <a:buSzPts val="3000"/>
              <a:buFont typeface="Fredoka One"/>
              <a:buNone/>
              <a:defRPr sz="3000">
                <a:latin typeface="Fredoka One"/>
                <a:ea typeface="Fredoka One"/>
                <a:cs typeface="Fredoka One"/>
                <a:sym typeface="Fredoka One"/>
              </a:defRPr>
            </a:lvl4pPr>
            <a:lvl5pPr lvl="4" rtl="0" algn="ctr">
              <a:spcBef>
                <a:spcPts val="0"/>
              </a:spcBef>
              <a:spcAft>
                <a:spcPts val="0"/>
              </a:spcAft>
              <a:buSzPts val="3000"/>
              <a:buFont typeface="Fredoka One"/>
              <a:buNone/>
              <a:defRPr sz="3000">
                <a:latin typeface="Fredoka One"/>
                <a:ea typeface="Fredoka One"/>
                <a:cs typeface="Fredoka One"/>
                <a:sym typeface="Fredoka One"/>
              </a:defRPr>
            </a:lvl5pPr>
            <a:lvl6pPr lvl="5" rtl="0" algn="ctr">
              <a:spcBef>
                <a:spcPts val="0"/>
              </a:spcBef>
              <a:spcAft>
                <a:spcPts val="0"/>
              </a:spcAft>
              <a:buSzPts val="3000"/>
              <a:buFont typeface="Fredoka One"/>
              <a:buNone/>
              <a:defRPr sz="3000">
                <a:latin typeface="Fredoka One"/>
                <a:ea typeface="Fredoka One"/>
                <a:cs typeface="Fredoka One"/>
                <a:sym typeface="Fredoka One"/>
              </a:defRPr>
            </a:lvl6pPr>
            <a:lvl7pPr lvl="6" rtl="0" algn="ctr">
              <a:spcBef>
                <a:spcPts val="0"/>
              </a:spcBef>
              <a:spcAft>
                <a:spcPts val="0"/>
              </a:spcAft>
              <a:buSzPts val="3000"/>
              <a:buFont typeface="Fredoka One"/>
              <a:buNone/>
              <a:defRPr sz="3000">
                <a:latin typeface="Fredoka One"/>
                <a:ea typeface="Fredoka One"/>
                <a:cs typeface="Fredoka One"/>
                <a:sym typeface="Fredoka One"/>
              </a:defRPr>
            </a:lvl7pPr>
            <a:lvl8pPr lvl="7" rtl="0" algn="ctr">
              <a:spcBef>
                <a:spcPts val="0"/>
              </a:spcBef>
              <a:spcAft>
                <a:spcPts val="0"/>
              </a:spcAft>
              <a:buSzPts val="3000"/>
              <a:buFont typeface="Fredoka One"/>
              <a:buNone/>
              <a:defRPr sz="3000">
                <a:latin typeface="Fredoka One"/>
                <a:ea typeface="Fredoka One"/>
                <a:cs typeface="Fredoka One"/>
                <a:sym typeface="Fredoka One"/>
              </a:defRPr>
            </a:lvl8pPr>
            <a:lvl9pPr lvl="8" rtl="0" algn="ctr">
              <a:spcBef>
                <a:spcPts val="0"/>
              </a:spcBef>
              <a:spcAft>
                <a:spcPts val="0"/>
              </a:spcAft>
              <a:buSzPts val="3000"/>
              <a:buFont typeface="Fredoka One"/>
              <a:buNone/>
              <a:defRPr sz="3000">
                <a:latin typeface="Fredoka One"/>
                <a:ea typeface="Fredoka One"/>
                <a:cs typeface="Fredoka One"/>
                <a:sym typeface="Fredoka One"/>
              </a:defRPr>
            </a:lvl9pPr>
          </a:lstStyle>
          <a:p/>
        </p:txBody>
      </p:sp>
      <p:sp>
        <p:nvSpPr>
          <p:cNvPr id="498" name="Google Shape;498;p17"/>
          <p:cNvSpPr txBox="1"/>
          <p:nvPr>
            <p:ph idx="7" type="subTitle"/>
          </p:nvPr>
        </p:nvSpPr>
        <p:spPr>
          <a:xfrm>
            <a:off x="885175" y="184939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9" name="Google Shape;499;p17"/>
          <p:cNvSpPr txBox="1"/>
          <p:nvPr>
            <p:ph idx="8" type="subTitle"/>
          </p:nvPr>
        </p:nvSpPr>
        <p:spPr>
          <a:xfrm>
            <a:off x="885175" y="2249636"/>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0" name="Google Shape;500;p17"/>
          <p:cNvSpPr txBox="1"/>
          <p:nvPr>
            <p:ph idx="9" type="subTitle"/>
          </p:nvPr>
        </p:nvSpPr>
        <p:spPr>
          <a:xfrm>
            <a:off x="3536543" y="184939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01" name="Google Shape;501;p17"/>
          <p:cNvSpPr txBox="1"/>
          <p:nvPr>
            <p:ph idx="13" type="subTitle"/>
          </p:nvPr>
        </p:nvSpPr>
        <p:spPr>
          <a:xfrm>
            <a:off x="3536557" y="2249636"/>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2" name="Google Shape;502;p17"/>
          <p:cNvSpPr txBox="1"/>
          <p:nvPr>
            <p:ph idx="14" type="subTitle"/>
          </p:nvPr>
        </p:nvSpPr>
        <p:spPr>
          <a:xfrm>
            <a:off x="6187925" y="184939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03" name="Google Shape;503;p17"/>
          <p:cNvSpPr txBox="1"/>
          <p:nvPr>
            <p:ph idx="15" type="subTitle"/>
          </p:nvPr>
        </p:nvSpPr>
        <p:spPr>
          <a:xfrm>
            <a:off x="6187925" y="2249636"/>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4" name="Google Shape;504;p17"/>
          <p:cNvSpPr txBox="1"/>
          <p:nvPr>
            <p:ph hasCustomPrompt="1" idx="16" type="title"/>
          </p:nvPr>
        </p:nvSpPr>
        <p:spPr>
          <a:xfrm>
            <a:off x="1477675" y="300295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5" name="Google Shape;505;p17"/>
          <p:cNvSpPr txBox="1"/>
          <p:nvPr>
            <p:ph hasCustomPrompt="1" idx="17" type="title"/>
          </p:nvPr>
        </p:nvSpPr>
        <p:spPr>
          <a:xfrm>
            <a:off x="4129043" y="300295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6" name="Google Shape;506;p17"/>
          <p:cNvSpPr txBox="1"/>
          <p:nvPr>
            <p:ph hasCustomPrompt="1" idx="18" type="title"/>
          </p:nvPr>
        </p:nvSpPr>
        <p:spPr>
          <a:xfrm>
            <a:off x="1477675" y="12780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7" name="Google Shape;507;p17"/>
          <p:cNvSpPr txBox="1"/>
          <p:nvPr>
            <p:ph hasCustomPrompt="1" idx="19" type="title"/>
          </p:nvPr>
        </p:nvSpPr>
        <p:spPr>
          <a:xfrm>
            <a:off x="4129043" y="12780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8" name="Google Shape;508;p17"/>
          <p:cNvSpPr txBox="1"/>
          <p:nvPr>
            <p:ph hasCustomPrompt="1" idx="20" type="title"/>
          </p:nvPr>
        </p:nvSpPr>
        <p:spPr>
          <a:xfrm>
            <a:off x="6780425" y="12780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9" name="Google Shape;509;p17"/>
          <p:cNvSpPr txBox="1"/>
          <p:nvPr>
            <p:ph hasCustomPrompt="1" idx="21" type="title"/>
          </p:nvPr>
        </p:nvSpPr>
        <p:spPr>
          <a:xfrm>
            <a:off x="6780425" y="300295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grpSp>
        <p:nvGrpSpPr>
          <p:cNvPr id="510" name="Google Shape;510;p17"/>
          <p:cNvGrpSpPr/>
          <p:nvPr/>
        </p:nvGrpSpPr>
        <p:grpSpPr>
          <a:xfrm>
            <a:off x="6995490" y="1596696"/>
            <a:ext cx="3381518" cy="4266167"/>
            <a:chOff x="6995490" y="1733095"/>
            <a:chExt cx="3381518" cy="4266167"/>
          </a:xfrm>
        </p:grpSpPr>
        <p:sp>
          <p:nvSpPr>
            <p:cNvPr id="511" name="Google Shape;511;p17"/>
            <p:cNvSpPr/>
            <p:nvPr/>
          </p:nvSpPr>
          <p:spPr>
            <a:xfrm>
              <a:off x="6995490" y="3994682"/>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17"/>
            <p:cNvGrpSpPr/>
            <p:nvPr/>
          </p:nvGrpSpPr>
          <p:grpSpPr>
            <a:xfrm flipH="1">
              <a:off x="8001112" y="1733095"/>
              <a:ext cx="2375896" cy="3296652"/>
              <a:chOff x="2132995" y="960308"/>
              <a:chExt cx="496177" cy="688438"/>
            </a:xfrm>
          </p:grpSpPr>
          <p:sp>
            <p:nvSpPr>
              <p:cNvPr id="513" name="Google Shape;513;p17"/>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7"/>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7"/>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7"/>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7"/>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17"/>
            <p:cNvGrpSpPr/>
            <p:nvPr/>
          </p:nvGrpSpPr>
          <p:grpSpPr>
            <a:xfrm flipH="1" rot="5400000">
              <a:off x="8520149" y="2304293"/>
              <a:ext cx="457201" cy="78377"/>
              <a:chOff x="2974099" y="851893"/>
              <a:chExt cx="129011" cy="22560"/>
            </a:xfrm>
          </p:grpSpPr>
          <p:sp>
            <p:nvSpPr>
              <p:cNvPr id="519" name="Google Shape;519;p17"/>
              <p:cNvSpPr/>
              <p:nvPr/>
            </p:nvSpPr>
            <p:spPr>
              <a:xfrm>
                <a:off x="3071233" y="851893"/>
                <a:ext cx="31876" cy="22560"/>
              </a:xfrm>
              <a:custGeom>
                <a:rect b="b" l="l" r="r" t="t"/>
                <a:pathLst>
                  <a:path extrusionOk="0" h="494" w="698">
                    <a:moveTo>
                      <a:pt x="408"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7"/>
              <p:cNvSpPr/>
              <p:nvPr/>
            </p:nvSpPr>
            <p:spPr>
              <a:xfrm>
                <a:off x="3046756" y="851893"/>
                <a:ext cx="31876" cy="22560"/>
              </a:xfrm>
              <a:custGeom>
                <a:rect b="b" l="l" r="r" t="t"/>
                <a:pathLst>
                  <a:path extrusionOk="0" h="494" w="698">
                    <a:moveTo>
                      <a:pt x="409"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7"/>
              <p:cNvSpPr/>
              <p:nvPr/>
            </p:nvSpPr>
            <p:spPr>
              <a:xfrm>
                <a:off x="3022643" y="851893"/>
                <a:ext cx="31922" cy="22560"/>
              </a:xfrm>
              <a:custGeom>
                <a:rect b="b" l="l" r="r" t="t"/>
                <a:pathLst>
                  <a:path extrusionOk="0" h="494" w="699">
                    <a:moveTo>
                      <a:pt x="409" y="0"/>
                    </a:moveTo>
                    <a:lnTo>
                      <a:pt x="1"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7"/>
              <p:cNvSpPr/>
              <p:nvPr/>
            </p:nvSpPr>
            <p:spPr>
              <a:xfrm>
                <a:off x="2998576" y="851893"/>
                <a:ext cx="31511" cy="22560"/>
              </a:xfrm>
              <a:custGeom>
                <a:rect b="b" l="l" r="r" t="t"/>
                <a:pathLst>
                  <a:path extrusionOk="0" h="494" w="690">
                    <a:moveTo>
                      <a:pt x="400" y="0"/>
                    </a:moveTo>
                    <a:lnTo>
                      <a:pt x="0" y="494"/>
                    </a:lnTo>
                    <a:lnTo>
                      <a:pt x="290" y="494"/>
                    </a:lnTo>
                    <a:lnTo>
                      <a:pt x="6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7"/>
              <p:cNvSpPr/>
              <p:nvPr/>
            </p:nvSpPr>
            <p:spPr>
              <a:xfrm>
                <a:off x="2974099" y="851893"/>
                <a:ext cx="31876" cy="22560"/>
              </a:xfrm>
              <a:custGeom>
                <a:rect b="b" l="l" r="r" t="t"/>
                <a:pathLst>
                  <a:path extrusionOk="0" h="494" w="698">
                    <a:moveTo>
                      <a:pt x="409" y="0"/>
                    </a:moveTo>
                    <a:lnTo>
                      <a:pt x="0"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 name="Google Shape;524;p17"/>
          <p:cNvGrpSpPr/>
          <p:nvPr/>
        </p:nvGrpSpPr>
        <p:grpSpPr>
          <a:xfrm>
            <a:off x="-1233008" y="-719363"/>
            <a:ext cx="2502550" cy="2887916"/>
            <a:chOff x="-1115609" y="-430563"/>
            <a:chExt cx="2502550" cy="2887916"/>
          </a:xfrm>
        </p:grpSpPr>
        <p:sp>
          <p:nvSpPr>
            <p:cNvPr id="525" name="Google Shape;525;p17"/>
            <p:cNvSpPr/>
            <p:nvPr/>
          </p:nvSpPr>
          <p:spPr>
            <a:xfrm flipH="1" rot="5400000">
              <a:off x="-1140839" y="9230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17"/>
            <p:cNvGrpSpPr/>
            <p:nvPr/>
          </p:nvGrpSpPr>
          <p:grpSpPr>
            <a:xfrm rot="-5400000">
              <a:off x="254513" y="2088489"/>
              <a:ext cx="493952" cy="243774"/>
              <a:chOff x="2505550" y="1111010"/>
              <a:chExt cx="119740" cy="59094"/>
            </a:xfrm>
          </p:grpSpPr>
          <p:sp>
            <p:nvSpPr>
              <p:cNvPr id="527" name="Google Shape;527;p17"/>
              <p:cNvSpPr/>
              <p:nvPr/>
            </p:nvSpPr>
            <p:spPr>
              <a:xfrm>
                <a:off x="2556469" y="1152202"/>
                <a:ext cx="17902" cy="17902"/>
              </a:xfrm>
              <a:custGeom>
                <a:rect b="b" l="l" r="r" t="t"/>
                <a:pathLst>
                  <a:path extrusionOk="0" h="392" w="392">
                    <a:moveTo>
                      <a:pt x="341" y="0"/>
                    </a:moveTo>
                    <a:lnTo>
                      <a:pt x="0" y="341"/>
                    </a:lnTo>
                    <a:lnTo>
                      <a:pt x="51"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7"/>
              <p:cNvSpPr/>
              <p:nvPr/>
            </p:nvSpPr>
            <p:spPr>
              <a:xfrm>
                <a:off x="2556469" y="1152202"/>
                <a:ext cx="17902" cy="17902"/>
              </a:xfrm>
              <a:custGeom>
                <a:rect b="b" l="l" r="r" t="t"/>
                <a:pathLst>
                  <a:path extrusionOk="0" h="392" w="392">
                    <a:moveTo>
                      <a:pt x="51" y="0"/>
                    </a:moveTo>
                    <a:lnTo>
                      <a:pt x="0" y="51"/>
                    </a:lnTo>
                    <a:lnTo>
                      <a:pt x="341" y="392"/>
                    </a:lnTo>
                    <a:lnTo>
                      <a:pt x="392" y="341"/>
                    </a:lnTo>
                    <a:lnTo>
                      <a:pt x="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7"/>
              <p:cNvSpPr/>
              <p:nvPr/>
            </p:nvSpPr>
            <p:spPr>
              <a:xfrm>
                <a:off x="2606978" y="1152202"/>
                <a:ext cx="17902" cy="17902"/>
              </a:xfrm>
              <a:custGeom>
                <a:rect b="b" l="l" r="r" t="t"/>
                <a:pathLst>
                  <a:path extrusionOk="0" h="392" w="392">
                    <a:moveTo>
                      <a:pt x="341" y="0"/>
                    </a:moveTo>
                    <a:lnTo>
                      <a:pt x="0" y="341"/>
                    </a:lnTo>
                    <a:lnTo>
                      <a:pt x="60"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7"/>
              <p:cNvSpPr/>
              <p:nvPr/>
            </p:nvSpPr>
            <p:spPr>
              <a:xfrm>
                <a:off x="2606978" y="1152202"/>
                <a:ext cx="18313" cy="17902"/>
              </a:xfrm>
              <a:custGeom>
                <a:rect b="b" l="l" r="r" t="t"/>
                <a:pathLst>
                  <a:path extrusionOk="0" h="392" w="401">
                    <a:moveTo>
                      <a:pt x="60" y="0"/>
                    </a:moveTo>
                    <a:lnTo>
                      <a:pt x="0" y="51"/>
                    </a:lnTo>
                    <a:lnTo>
                      <a:pt x="341" y="392"/>
                    </a:lnTo>
                    <a:lnTo>
                      <a:pt x="400" y="341"/>
                    </a:lnTo>
                    <a:lnTo>
                      <a:pt x="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7"/>
              <p:cNvSpPr/>
              <p:nvPr/>
            </p:nvSpPr>
            <p:spPr>
              <a:xfrm>
                <a:off x="2505550"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7"/>
              <p:cNvSpPr/>
              <p:nvPr/>
            </p:nvSpPr>
            <p:spPr>
              <a:xfrm>
                <a:off x="2505550"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7"/>
              <p:cNvSpPr/>
              <p:nvPr/>
            </p:nvSpPr>
            <p:spPr>
              <a:xfrm>
                <a:off x="2556058"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7"/>
              <p:cNvSpPr/>
              <p:nvPr/>
            </p:nvSpPr>
            <p:spPr>
              <a:xfrm>
                <a:off x="2556058"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17"/>
            <p:cNvGrpSpPr/>
            <p:nvPr/>
          </p:nvGrpSpPr>
          <p:grpSpPr>
            <a:xfrm rot="5400000">
              <a:off x="-1051673" y="-188992"/>
              <a:ext cx="2374678" cy="2502550"/>
              <a:chOff x="2011428" y="602777"/>
              <a:chExt cx="774292" cy="815987"/>
            </a:xfrm>
          </p:grpSpPr>
          <p:sp>
            <p:nvSpPr>
              <p:cNvPr id="536" name="Google Shape;536;p17"/>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7"/>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7"/>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7"/>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7"/>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7"/>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1_1_1_1">
    <p:spTree>
      <p:nvGrpSpPr>
        <p:cNvPr id="542" name="Shape 542"/>
        <p:cNvGrpSpPr/>
        <p:nvPr/>
      </p:nvGrpSpPr>
      <p:grpSpPr>
        <a:xfrm>
          <a:off x="0" y="0"/>
          <a:ext cx="0" cy="0"/>
          <a:chOff x="0" y="0"/>
          <a:chExt cx="0" cy="0"/>
        </a:xfrm>
      </p:grpSpPr>
      <p:grpSp>
        <p:nvGrpSpPr>
          <p:cNvPr id="543" name="Google Shape;543;p18"/>
          <p:cNvGrpSpPr/>
          <p:nvPr/>
        </p:nvGrpSpPr>
        <p:grpSpPr>
          <a:xfrm>
            <a:off x="-1555090" y="1586820"/>
            <a:ext cx="3381518" cy="4266167"/>
            <a:chOff x="-1555090" y="1586820"/>
            <a:chExt cx="3381518" cy="4266167"/>
          </a:xfrm>
        </p:grpSpPr>
        <p:sp>
          <p:nvSpPr>
            <p:cNvPr id="544" name="Google Shape;544;p18"/>
            <p:cNvSpPr/>
            <p:nvPr/>
          </p:nvSpPr>
          <p:spPr>
            <a:xfrm flipH="1">
              <a:off x="-1205398" y="3848407"/>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18"/>
            <p:cNvGrpSpPr/>
            <p:nvPr/>
          </p:nvGrpSpPr>
          <p:grpSpPr>
            <a:xfrm>
              <a:off x="-1555090" y="1586820"/>
              <a:ext cx="2375896" cy="3296652"/>
              <a:chOff x="2132995" y="960308"/>
              <a:chExt cx="496177" cy="688438"/>
            </a:xfrm>
          </p:grpSpPr>
          <p:sp>
            <p:nvSpPr>
              <p:cNvPr id="546" name="Google Shape;546;p18"/>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8"/>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8"/>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8"/>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8"/>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18"/>
            <p:cNvGrpSpPr/>
            <p:nvPr/>
          </p:nvGrpSpPr>
          <p:grpSpPr>
            <a:xfrm rot="-5400000">
              <a:off x="247893" y="3858068"/>
              <a:ext cx="457201" cy="78377"/>
              <a:chOff x="2974099" y="851893"/>
              <a:chExt cx="129011" cy="22560"/>
            </a:xfrm>
          </p:grpSpPr>
          <p:sp>
            <p:nvSpPr>
              <p:cNvPr id="552" name="Google Shape;552;p18"/>
              <p:cNvSpPr/>
              <p:nvPr/>
            </p:nvSpPr>
            <p:spPr>
              <a:xfrm>
                <a:off x="3071233" y="851893"/>
                <a:ext cx="31876" cy="22560"/>
              </a:xfrm>
              <a:custGeom>
                <a:rect b="b" l="l" r="r" t="t"/>
                <a:pathLst>
                  <a:path extrusionOk="0" h="494" w="698">
                    <a:moveTo>
                      <a:pt x="408"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8"/>
              <p:cNvSpPr/>
              <p:nvPr/>
            </p:nvSpPr>
            <p:spPr>
              <a:xfrm>
                <a:off x="3046756" y="851893"/>
                <a:ext cx="31876" cy="22560"/>
              </a:xfrm>
              <a:custGeom>
                <a:rect b="b" l="l" r="r" t="t"/>
                <a:pathLst>
                  <a:path extrusionOk="0" h="494" w="698">
                    <a:moveTo>
                      <a:pt x="409"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8"/>
              <p:cNvSpPr/>
              <p:nvPr/>
            </p:nvSpPr>
            <p:spPr>
              <a:xfrm>
                <a:off x="3022643" y="851893"/>
                <a:ext cx="31922" cy="22560"/>
              </a:xfrm>
              <a:custGeom>
                <a:rect b="b" l="l" r="r" t="t"/>
                <a:pathLst>
                  <a:path extrusionOk="0" h="494" w="699">
                    <a:moveTo>
                      <a:pt x="409" y="0"/>
                    </a:moveTo>
                    <a:lnTo>
                      <a:pt x="1"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8"/>
              <p:cNvSpPr/>
              <p:nvPr/>
            </p:nvSpPr>
            <p:spPr>
              <a:xfrm>
                <a:off x="2998576" y="851893"/>
                <a:ext cx="31511" cy="22560"/>
              </a:xfrm>
              <a:custGeom>
                <a:rect b="b" l="l" r="r" t="t"/>
                <a:pathLst>
                  <a:path extrusionOk="0" h="494" w="690">
                    <a:moveTo>
                      <a:pt x="400" y="0"/>
                    </a:moveTo>
                    <a:lnTo>
                      <a:pt x="0" y="494"/>
                    </a:lnTo>
                    <a:lnTo>
                      <a:pt x="290" y="494"/>
                    </a:lnTo>
                    <a:lnTo>
                      <a:pt x="6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8"/>
              <p:cNvSpPr/>
              <p:nvPr/>
            </p:nvSpPr>
            <p:spPr>
              <a:xfrm>
                <a:off x="2974099" y="851893"/>
                <a:ext cx="31876" cy="22560"/>
              </a:xfrm>
              <a:custGeom>
                <a:rect b="b" l="l" r="r" t="t"/>
                <a:pathLst>
                  <a:path extrusionOk="0" h="494" w="698">
                    <a:moveTo>
                      <a:pt x="409" y="0"/>
                    </a:moveTo>
                    <a:lnTo>
                      <a:pt x="0"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 name="Google Shape;557;p18"/>
          <p:cNvGrpSpPr/>
          <p:nvPr/>
        </p:nvGrpSpPr>
        <p:grpSpPr>
          <a:xfrm>
            <a:off x="7948800" y="2279498"/>
            <a:ext cx="3002278" cy="3076170"/>
            <a:chOff x="7796400" y="2279498"/>
            <a:chExt cx="3002278" cy="3076170"/>
          </a:xfrm>
        </p:grpSpPr>
        <p:sp>
          <p:nvSpPr>
            <p:cNvPr id="558" name="Google Shape;558;p18"/>
            <p:cNvSpPr/>
            <p:nvPr/>
          </p:nvSpPr>
          <p:spPr>
            <a:xfrm>
              <a:off x="7796400" y="384840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18"/>
            <p:cNvGrpSpPr/>
            <p:nvPr/>
          </p:nvGrpSpPr>
          <p:grpSpPr>
            <a:xfrm rot="5400000">
              <a:off x="8294983" y="3132996"/>
              <a:ext cx="493952" cy="243774"/>
              <a:chOff x="2505550" y="1111010"/>
              <a:chExt cx="119740" cy="59094"/>
            </a:xfrm>
          </p:grpSpPr>
          <p:sp>
            <p:nvSpPr>
              <p:cNvPr id="560" name="Google Shape;560;p18"/>
              <p:cNvSpPr/>
              <p:nvPr/>
            </p:nvSpPr>
            <p:spPr>
              <a:xfrm>
                <a:off x="2556469" y="1152202"/>
                <a:ext cx="17902" cy="17902"/>
              </a:xfrm>
              <a:custGeom>
                <a:rect b="b" l="l" r="r" t="t"/>
                <a:pathLst>
                  <a:path extrusionOk="0" h="392" w="392">
                    <a:moveTo>
                      <a:pt x="341" y="0"/>
                    </a:moveTo>
                    <a:lnTo>
                      <a:pt x="0" y="341"/>
                    </a:lnTo>
                    <a:lnTo>
                      <a:pt x="51"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8"/>
              <p:cNvSpPr/>
              <p:nvPr/>
            </p:nvSpPr>
            <p:spPr>
              <a:xfrm>
                <a:off x="2556469" y="1152202"/>
                <a:ext cx="17902" cy="17902"/>
              </a:xfrm>
              <a:custGeom>
                <a:rect b="b" l="l" r="r" t="t"/>
                <a:pathLst>
                  <a:path extrusionOk="0" h="392" w="392">
                    <a:moveTo>
                      <a:pt x="51" y="0"/>
                    </a:moveTo>
                    <a:lnTo>
                      <a:pt x="0" y="51"/>
                    </a:lnTo>
                    <a:lnTo>
                      <a:pt x="341" y="392"/>
                    </a:lnTo>
                    <a:lnTo>
                      <a:pt x="392" y="341"/>
                    </a:lnTo>
                    <a:lnTo>
                      <a:pt x="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8"/>
              <p:cNvSpPr/>
              <p:nvPr/>
            </p:nvSpPr>
            <p:spPr>
              <a:xfrm>
                <a:off x="2606978" y="1152202"/>
                <a:ext cx="17902" cy="17902"/>
              </a:xfrm>
              <a:custGeom>
                <a:rect b="b" l="l" r="r" t="t"/>
                <a:pathLst>
                  <a:path extrusionOk="0" h="392" w="392">
                    <a:moveTo>
                      <a:pt x="341" y="0"/>
                    </a:moveTo>
                    <a:lnTo>
                      <a:pt x="0" y="341"/>
                    </a:lnTo>
                    <a:lnTo>
                      <a:pt x="60"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8"/>
              <p:cNvSpPr/>
              <p:nvPr/>
            </p:nvSpPr>
            <p:spPr>
              <a:xfrm>
                <a:off x="2606978" y="1152202"/>
                <a:ext cx="18313" cy="17902"/>
              </a:xfrm>
              <a:custGeom>
                <a:rect b="b" l="l" r="r" t="t"/>
                <a:pathLst>
                  <a:path extrusionOk="0" h="392" w="401">
                    <a:moveTo>
                      <a:pt x="60" y="0"/>
                    </a:moveTo>
                    <a:lnTo>
                      <a:pt x="0" y="51"/>
                    </a:lnTo>
                    <a:lnTo>
                      <a:pt x="341" y="392"/>
                    </a:lnTo>
                    <a:lnTo>
                      <a:pt x="400" y="341"/>
                    </a:lnTo>
                    <a:lnTo>
                      <a:pt x="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8"/>
              <p:cNvSpPr/>
              <p:nvPr/>
            </p:nvSpPr>
            <p:spPr>
              <a:xfrm>
                <a:off x="2505550"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8"/>
              <p:cNvSpPr/>
              <p:nvPr/>
            </p:nvSpPr>
            <p:spPr>
              <a:xfrm>
                <a:off x="2505550"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8"/>
              <p:cNvSpPr/>
              <p:nvPr/>
            </p:nvSpPr>
            <p:spPr>
              <a:xfrm>
                <a:off x="2556058"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8"/>
              <p:cNvSpPr/>
              <p:nvPr/>
            </p:nvSpPr>
            <p:spPr>
              <a:xfrm>
                <a:off x="2556058"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18"/>
            <p:cNvGrpSpPr/>
            <p:nvPr/>
          </p:nvGrpSpPr>
          <p:grpSpPr>
            <a:xfrm flipH="1">
              <a:off x="8424001" y="2524469"/>
              <a:ext cx="2374678" cy="2502550"/>
              <a:chOff x="2011428" y="602777"/>
              <a:chExt cx="774292" cy="815987"/>
            </a:xfrm>
          </p:grpSpPr>
          <p:sp>
            <p:nvSpPr>
              <p:cNvPr id="569" name="Google Shape;569;p18"/>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8"/>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8"/>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8"/>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8"/>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8"/>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18"/>
            <p:cNvGrpSpPr/>
            <p:nvPr/>
          </p:nvGrpSpPr>
          <p:grpSpPr>
            <a:xfrm>
              <a:off x="8271603" y="2279498"/>
              <a:ext cx="1807417" cy="584521"/>
              <a:chOff x="7881778" y="696098"/>
              <a:chExt cx="1807417" cy="584521"/>
            </a:xfrm>
          </p:grpSpPr>
          <p:sp>
            <p:nvSpPr>
              <p:cNvPr id="576" name="Google Shape;576;p18"/>
              <p:cNvSpPr/>
              <p:nvPr/>
            </p:nvSpPr>
            <p:spPr>
              <a:xfrm>
                <a:off x="7950928" y="767548"/>
                <a:ext cx="1738267" cy="513071"/>
              </a:xfrm>
              <a:custGeom>
                <a:rect b="b" l="l" r="r" t="t"/>
                <a:pathLst>
                  <a:path extrusionOk="0" h="2757" w="9341">
                    <a:moveTo>
                      <a:pt x="85" y="0"/>
                    </a:moveTo>
                    <a:lnTo>
                      <a:pt x="0" y="85"/>
                    </a:lnTo>
                    <a:lnTo>
                      <a:pt x="1030" y="1115"/>
                    </a:lnTo>
                    <a:lnTo>
                      <a:pt x="7614" y="1115"/>
                    </a:lnTo>
                    <a:lnTo>
                      <a:pt x="9256" y="2757"/>
                    </a:lnTo>
                    <a:lnTo>
                      <a:pt x="9341" y="2671"/>
                    </a:lnTo>
                    <a:lnTo>
                      <a:pt x="7665" y="996"/>
                    </a:lnTo>
                    <a:lnTo>
                      <a:pt x="1081" y="996"/>
                    </a:lnTo>
                    <a:lnTo>
                      <a:pt x="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8"/>
              <p:cNvSpPr/>
              <p:nvPr/>
            </p:nvSpPr>
            <p:spPr>
              <a:xfrm flipH="1">
                <a:off x="7881778" y="696098"/>
                <a:ext cx="114567" cy="98180"/>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8" name="Google Shape;578;p18"/>
          <p:cNvSpPr txBox="1"/>
          <p:nvPr>
            <p:ph hasCustomPrompt="1" type="title"/>
          </p:nvPr>
        </p:nvSpPr>
        <p:spPr>
          <a:xfrm>
            <a:off x="775850" y="1434420"/>
            <a:ext cx="2294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0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579" name="Google Shape;579;p18"/>
          <p:cNvSpPr txBox="1"/>
          <p:nvPr>
            <p:ph hasCustomPrompt="1" idx="2" type="title"/>
          </p:nvPr>
        </p:nvSpPr>
        <p:spPr>
          <a:xfrm>
            <a:off x="6074050" y="1434420"/>
            <a:ext cx="2294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3000"/>
              <a:buNone/>
              <a:defRPr/>
            </a:lvl1pPr>
            <a:lvl2pPr lvl="1" rtl="0">
              <a:spcBef>
                <a:spcPts val="0"/>
              </a:spcBef>
              <a:spcAft>
                <a:spcPts val="0"/>
              </a:spcAft>
              <a:buClr>
                <a:schemeClr val="accent4"/>
              </a:buClr>
              <a:buSzPts val="3200"/>
              <a:buNone/>
              <a:defRPr sz="3200">
                <a:solidFill>
                  <a:schemeClr val="accent4"/>
                </a:solidFill>
              </a:defRPr>
            </a:lvl2pPr>
            <a:lvl3pPr lvl="2" rtl="0">
              <a:spcBef>
                <a:spcPts val="0"/>
              </a:spcBef>
              <a:spcAft>
                <a:spcPts val="0"/>
              </a:spcAft>
              <a:buClr>
                <a:schemeClr val="accent4"/>
              </a:buClr>
              <a:buSzPts val="3200"/>
              <a:buNone/>
              <a:defRPr sz="3200">
                <a:solidFill>
                  <a:schemeClr val="accent4"/>
                </a:solidFill>
              </a:defRPr>
            </a:lvl3pPr>
            <a:lvl4pPr lvl="3" rtl="0">
              <a:spcBef>
                <a:spcPts val="0"/>
              </a:spcBef>
              <a:spcAft>
                <a:spcPts val="0"/>
              </a:spcAft>
              <a:buClr>
                <a:schemeClr val="accent4"/>
              </a:buClr>
              <a:buSzPts val="3200"/>
              <a:buNone/>
              <a:defRPr sz="3200">
                <a:solidFill>
                  <a:schemeClr val="accent4"/>
                </a:solidFill>
              </a:defRPr>
            </a:lvl4pPr>
            <a:lvl5pPr lvl="4" rtl="0">
              <a:spcBef>
                <a:spcPts val="0"/>
              </a:spcBef>
              <a:spcAft>
                <a:spcPts val="0"/>
              </a:spcAft>
              <a:buClr>
                <a:schemeClr val="accent4"/>
              </a:buClr>
              <a:buSzPts val="3200"/>
              <a:buNone/>
              <a:defRPr sz="3200">
                <a:solidFill>
                  <a:schemeClr val="accent4"/>
                </a:solidFill>
              </a:defRPr>
            </a:lvl5pPr>
            <a:lvl6pPr lvl="5" rtl="0">
              <a:spcBef>
                <a:spcPts val="0"/>
              </a:spcBef>
              <a:spcAft>
                <a:spcPts val="0"/>
              </a:spcAft>
              <a:buClr>
                <a:schemeClr val="accent4"/>
              </a:buClr>
              <a:buSzPts val="3200"/>
              <a:buNone/>
              <a:defRPr sz="3200">
                <a:solidFill>
                  <a:schemeClr val="accent4"/>
                </a:solidFill>
              </a:defRPr>
            </a:lvl6pPr>
            <a:lvl7pPr lvl="6" rtl="0">
              <a:spcBef>
                <a:spcPts val="0"/>
              </a:spcBef>
              <a:spcAft>
                <a:spcPts val="0"/>
              </a:spcAft>
              <a:buClr>
                <a:schemeClr val="accent4"/>
              </a:buClr>
              <a:buSzPts val="3200"/>
              <a:buNone/>
              <a:defRPr sz="3200">
                <a:solidFill>
                  <a:schemeClr val="accent4"/>
                </a:solidFill>
              </a:defRPr>
            </a:lvl7pPr>
            <a:lvl8pPr lvl="7" rtl="0">
              <a:spcBef>
                <a:spcPts val="0"/>
              </a:spcBef>
              <a:spcAft>
                <a:spcPts val="0"/>
              </a:spcAft>
              <a:buClr>
                <a:schemeClr val="accent4"/>
              </a:buClr>
              <a:buSzPts val="3200"/>
              <a:buNone/>
              <a:defRPr sz="3200">
                <a:solidFill>
                  <a:schemeClr val="accent4"/>
                </a:solidFill>
              </a:defRPr>
            </a:lvl8pPr>
            <a:lvl9pPr lvl="8" rtl="0">
              <a:spcBef>
                <a:spcPts val="0"/>
              </a:spcBef>
              <a:spcAft>
                <a:spcPts val="0"/>
              </a:spcAft>
              <a:buClr>
                <a:schemeClr val="accent4"/>
              </a:buClr>
              <a:buSzPts val="3200"/>
              <a:buNone/>
              <a:defRPr sz="3200">
                <a:solidFill>
                  <a:schemeClr val="accent4"/>
                </a:solidFill>
              </a:defRPr>
            </a:lvl9pPr>
          </a:lstStyle>
          <a:p>
            <a:r>
              <a:t>xx%</a:t>
            </a:r>
          </a:p>
        </p:txBody>
      </p:sp>
      <p:sp>
        <p:nvSpPr>
          <p:cNvPr id="580" name="Google Shape;580;p18"/>
          <p:cNvSpPr txBox="1"/>
          <p:nvPr>
            <p:ph idx="3"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581" name="Google Shape;581;p18"/>
          <p:cNvSpPr txBox="1"/>
          <p:nvPr>
            <p:ph idx="1" type="subTitle"/>
          </p:nvPr>
        </p:nvSpPr>
        <p:spPr>
          <a:xfrm flipH="1">
            <a:off x="775850" y="3426272"/>
            <a:ext cx="2294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gn="ctr">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gn="ctr">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gn="ctr">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gn="ctr">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gn="ctr">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gn="ctr">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gn="ctr">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gn="ctr">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82" name="Google Shape;582;p18"/>
          <p:cNvSpPr txBox="1"/>
          <p:nvPr>
            <p:ph idx="4" type="subTitle"/>
          </p:nvPr>
        </p:nvSpPr>
        <p:spPr>
          <a:xfrm flipH="1">
            <a:off x="775850" y="3758780"/>
            <a:ext cx="22941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583" name="Google Shape;583;p18"/>
          <p:cNvSpPr txBox="1"/>
          <p:nvPr>
            <p:ph idx="5" type="subTitle"/>
          </p:nvPr>
        </p:nvSpPr>
        <p:spPr>
          <a:xfrm flipH="1">
            <a:off x="6074050" y="3426272"/>
            <a:ext cx="2294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gn="ctr">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gn="ctr">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gn="ctr">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gn="ctr">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gn="ctr">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gn="ctr">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gn="ctr">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gn="ctr">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84" name="Google Shape;584;p18"/>
          <p:cNvSpPr txBox="1"/>
          <p:nvPr>
            <p:ph idx="6" type="subTitle"/>
          </p:nvPr>
        </p:nvSpPr>
        <p:spPr>
          <a:xfrm flipH="1">
            <a:off x="6074050" y="3758780"/>
            <a:ext cx="22941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585" name="Google Shape;585;p18"/>
          <p:cNvSpPr txBox="1"/>
          <p:nvPr>
            <p:ph hasCustomPrompt="1" idx="7" type="title"/>
          </p:nvPr>
        </p:nvSpPr>
        <p:spPr>
          <a:xfrm>
            <a:off x="3424975" y="1434420"/>
            <a:ext cx="2294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0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586" name="Google Shape;586;p18"/>
          <p:cNvSpPr txBox="1"/>
          <p:nvPr>
            <p:ph idx="8" type="subTitle"/>
          </p:nvPr>
        </p:nvSpPr>
        <p:spPr>
          <a:xfrm flipH="1">
            <a:off x="3424975" y="3426272"/>
            <a:ext cx="2294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gn="ctr">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gn="ctr">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gn="ctr">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gn="ctr">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gn="ctr">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gn="ctr">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gn="ctr">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gn="ctr">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87" name="Google Shape;587;p18"/>
          <p:cNvSpPr txBox="1"/>
          <p:nvPr>
            <p:ph idx="9" type="subTitle"/>
          </p:nvPr>
        </p:nvSpPr>
        <p:spPr>
          <a:xfrm flipH="1">
            <a:off x="3424975" y="3758780"/>
            <a:ext cx="22941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7_1_1">
    <p:spTree>
      <p:nvGrpSpPr>
        <p:cNvPr id="588" name="Shape 588"/>
        <p:cNvGrpSpPr/>
        <p:nvPr/>
      </p:nvGrpSpPr>
      <p:grpSpPr>
        <a:xfrm>
          <a:off x="0" y="0"/>
          <a:ext cx="0" cy="0"/>
          <a:chOff x="0" y="0"/>
          <a:chExt cx="0" cy="0"/>
        </a:xfrm>
      </p:grpSpPr>
      <p:grpSp>
        <p:nvGrpSpPr>
          <p:cNvPr id="589" name="Google Shape;589;p19"/>
          <p:cNvGrpSpPr/>
          <p:nvPr/>
        </p:nvGrpSpPr>
        <p:grpSpPr>
          <a:xfrm>
            <a:off x="5604680" y="538591"/>
            <a:ext cx="6322114" cy="7255046"/>
            <a:chOff x="5604680" y="557027"/>
            <a:chExt cx="6322114" cy="7255046"/>
          </a:xfrm>
        </p:grpSpPr>
        <p:sp>
          <p:nvSpPr>
            <p:cNvPr id="590" name="Google Shape;590;p19"/>
            <p:cNvSpPr/>
            <p:nvPr/>
          </p:nvSpPr>
          <p:spPr>
            <a:xfrm flipH="1">
              <a:off x="5604680" y="5570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 name="Google Shape;591;p19"/>
            <p:cNvGrpSpPr/>
            <p:nvPr/>
          </p:nvGrpSpPr>
          <p:grpSpPr>
            <a:xfrm flipH="1">
              <a:off x="8026530" y="1401565"/>
              <a:ext cx="2381713" cy="3328977"/>
              <a:chOff x="7655072" y="-407632"/>
              <a:chExt cx="2008529" cy="2807368"/>
            </a:xfrm>
          </p:grpSpPr>
          <p:sp>
            <p:nvSpPr>
              <p:cNvPr id="592" name="Google Shape;592;p19"/>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9"/>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9"/>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9"/>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9"/>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19"/>
            <p:cNvGrpSpPr/>
            <p:nvPr/>
          </p:nvGrpSpPr>
          <p:grpSpPr>
            <a:xfrm flipH="1">
              <a:off x="8235374" y="641977"/>
              <a:ext cx="1029648" cy="1806572"/>
              <a:chOff x="455034" y="-121633"/>
              <a:chExt cx="629947" cy="1105275"/>
            </a:xfrm>
          </p:grpSpPr>
          <p:sp>
            <p:nvSpPr>
              <p:cNvPr id="598" name="Google Shape;598;p19"/>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9"/>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19"/>
            <p:cNvGrpSpPr/>
            <p:nvPr/>
          </p:nvGrpSpPr>
          <p:grpSpPr>
            <a:xfrm flipH="1">
              <a:off x="6862715" y="4692498"/>
              <a:ext cx="471865" cy="38050"/>
              <a:chOff x="6298452" y="2390050"/>
              <a:chExt cx="140725" cy="11350"/>
            </a:xfrm>
          </p:grpSpPr>
          <p:sp>
            <p:nvSpPr>
              <p:cNvPr id="601" name="Google Shape;601;p19"/>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9"/>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9"/>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 name="Google Shape;604;p19"/>
          <p:cNvGrpSpPr/>
          <p:nvPr/>
        </p:nvGrpSpPr>
        <p:grpSpPr>
          <a:xfrm>
            <a:off x="-2438675" y="1770046"/>
            <a:ext cx="6322101" cy="5677064"/>
            <a:chOff x="-2438675" y="1770046"/>
            <a:chExt cx="6322101" cy="5677064"/>
          </a:xfrm>
        </p:grpSpPr>
        <p:sp>
          <p:nvSpPr>
            <p:cNvPr id="605" name="Google Shape;605;p19"/>
            <p:cNvSpPr/>
            <p:nvPr/>
          </p:nvSpPr>
          <p:spPr>
            <a:xfrm>
              <a:off x="-2438675" y="1770046"/>
              <a:ext cx="6322101" cy="5677064"/>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19"/>
            <p:cNvGrpSpPr/>
            <p:nvPr/>
          </p:nvGrpSpPr>
          <p:grpSpPr>
            <a:xfrm flipH="1" rot="-5400000">
              <a:off x="358472" y="2658178"/>
              <a:ext cx="618213" cy="306426"/>
              <a:chOff x="5989375" y="1843575"/>
              <a:chExt cx="136525" cy="67675"/>
            </a:xfrm>
          </p:grpSpPr>
          <p:sp>
            <p:nvSpPr>
              <p:cNvPr id="607" name="Google Shape;607;p19"/>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9"/>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9"/>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9"/>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9"/>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9"/>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9"/>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9"/>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19"/>
            <p:cNvGrpSpPr/>
            <p:nvPr/>
          </p:nvGrpSpPr>
          <p:grpSpPr>
            <a:xfrm flipH="1">
              <a:off x="-408088" y="3405850"/>
              <a:ext cx="1228886" cy="2188720"/>
              <a:chOff x="8389396" y="1055350"/>
              <a:chExt cx="1228886" cy="2188720"/>
            </a:xfrm>
          </p:grpSpPr>
          <p:sp>
            <p:nvSpPr>
              <p:cNvPr id="616" name="Google Shape;616;p19"/>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9"/>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8" name="Google Shape;618;p19"/>
          <p:cNvSpPr txBox="1"/>
          <p:nvPr>
            <p:ph idx="1" type="body"/>
          </p:nvPr>
        </p:nvSpPr>
        <p:spPr>
          <a:xfrm>
            <a:off x="1370700" y="1401575"/>
            <a:ext cx="6402600" cy="26826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a:lvl1pPr>
            <a:lvl2pPr indent="-317500" lvl="1" marL="914400" rtl="0">
              <a:spcBef>
                <a:spcPts val="100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619" name="Google Shape;619;p19"/>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_1_1_1_1_1_1_1">
    <p:spTree>
      <p:nvGrpSpPr>
        <p:cNvPr id="620" name="Shape 620"/>
        <p:cNvGrpSpPr/>
        <p:nvPr/>
      </p:nvGrpSpPr>
      <p:grpSpPr>
        <a:xfrm>
          <a:off x="0" y="0"/>
          <a:ext cx="0" cy="0"/>
          <a:chOff x="0" y="0"/>
          <a:chExt cx="0" cy="0"/>
        </a:xfrm>
      </p:grpSpPr>
      <p:grpSp>
        <p:nvGrpSpPr>
          <p:cNvPr id="621" name="Google Shape;621;p20"/>
          <p:cNvGrpSpPr/>
          <p:nvPr/>
        </p:nvGrpSpPr>
        <p:grpSpPr>
          <a:xfrm>
            <a:off x="-634797" y="3286130"/>
            <a:ext cx="3353621" cy="3958111"/>
            <a:chOff x="-634797" y="3286130"/>
            <a:chExt cx="3353621" cy="3958111"/>
          </a:xfrm>
        </p:grpSpPr>
        <p:sp>
          <p:nvSpPr>
            <p:cNvPr id="622" name="Google Shape;622;p20"/>
            <p:cNvSpPr/>
            <p:nvPr/>
          </p:nvSpPr>
          <p:spPr>
            <a:xfrm flipH="1">
              <a:off x="-634797" y="366776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20"/>
            <p:cNvGrpSpPr/>
            <p:nvPr/>
          </p:nvGrpSpPr>
          <p:grpSpPr>
            <a:xfrm>
              <a:off x="196682" y="3286130"/>
              <a:ext cx="262750" cy="262303"/>
              <a:chOff x="1466575" y="2391250"/>
              <a:chExt cx="59575" cy="59475"/>
            </a:xfrm>
          </p:grpSpPr>
          <p:sp>
            <p:nvSpPr>
              <p:cNvPr id="624" name="Google Shape;624;p20"/>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20"/>
            <p:cNvGrpSpPr/>
            <p:nvPr/>
          </p:nvGrpSpPr>
          <p:grpSpPr>
            <a:xfrm flipH="1">
              <a:off x="278766" y="3720566"/>
              <a:ext cx="2440058" cy="3523675"/>
              <a:chOff x="278245" y="-184325"/>
              <a:chExt cx="2358228" cy="3405504"/>
            </a:xfrm>
          </p:grpSpPr>
          <p:grpSp>
            <p:nvGrpSpPr>
              <p:cNvPr id="627" name="Google Shape;627;p20"/>
              <p:cNvGrpSpPr/>
              <p:nvPr/>
            </p:nvGrpSpPr>
            <p:grpSpPr>
              <a:xfrm>
                <a:off x="278245" y="-184325"/>
                <a:ext cx="2358228" cy="3336759"/>
                <a:chOff x="1181475" y="2041825"/>
                <a:chExt cx="620325" cy="877725"/>
              </a:xfrm>
            </p:grpSpPr>
            <p:sp>
              <p:nvSpPr>
                <p:cNvPr id="628" name="Google Shape;628;p20"/>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20"/>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4" name="Google Shape;634;p20"/>
          <p:cNvGrpSpPr/>
          <p:nvPr/>
        </p:nvGrpSpPr>
        <p:grpSpPr>
          <a:xfrm>
            <a:off x="7628079" y="-156345"/>
            <a:ext cx="3031826" cy="2586940"/>
            <a:chOff x="7628092" y="-156362"/>
            <a:chExt cx="3031826" cy="2586940"/>
          </a:xfrm>
        </p:grpSpPr>
        <p:sp>
          <p:nvSpPr>
            <p:cNvPr id="635" name="Google Shape;635;p20"/>
            <p:cNvSpPr/>
            <p:nvPr/>
          </p:nvSpPr>
          <p:spPr>
            <a:xfrm flipH="1">
              <a:off x="7628092" y="-156362"/>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 name="Google Shape;636;p20"/>
            <p:cNvGrpSpPr/>
            <p:nvPr/>
          </p:nvGrpSpPr>
          <p:grpSpPr>
            <a:xfrm rot="-5400000">
              <a:off x="8418533" y="1585125"/>
              <a:ext cx="727567" cy="361051"/>
              <a:chOff x="1622300" y="2291700"/>
              <a:chExt cx="118800" cy="58950"/>
            </a:xfrm>
          </p:grpSpPr>
          <p:sp>
            <p:nvSpPr>
              <p:cNvPr id="637" name="Google Shape;637;p20"/>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0"/>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0"/>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0"/>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0"/>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0"/>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0"/>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 name="Google Shape;645;p20"/>
            <p:cNvSpPr/>
            <p:nvPr/>
          </p:nvSpPr>
          <p:spPr>
            <a:xfrm rot="10800000">
              <a:off x="8411505" y="-15636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20"/>
          <p:cNvSpPr txBox="1"/>
          <p:nvPr>
            <p:ph idx="1" type="subTitle"/>
          </p:nvPr>
        </p:nvSpPr>
        <p:spPr>
          <a:xfrm>
            <a:off x="1918200" y="3972368"/>
            <a:ext cx="53076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47" name="Google Shape;647;p20"/>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000"/>
              <a:buFont typeface="Fredoka One"/>
              <a:buNone/>
              <a:defRPr/>
            </a:lvl1pPr>
            <a:lvl2pPr lvl="1"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grpSp>
        <p:nvGrpSpPr>
          <p:cNvPr id="52" name="Google Shape;52;p3"/>
          <p:cNvGrpSpPr/>
          <p:nvPr/>
        </p:nvGrpSpPr>
        <p:grpSpPr>
          <a:xfrm>
            <a:off x="-1373076" y="-1209900"/>
            <a:ext cx="11890152" cy="7563299"/>
            <a:chOff x="-1373076" y="-1366629"/>
            <a:chExt cx="11890152" cy="7563299"/>
          </a:xfrm>
        </p:grpSpPr>
        <p:sp>
          <p:nvSpPr>
            <p:cNvPr id="53" name="Google Shape;53;p3"/>
            <p:cNvSpPr/>
            <p:nvPr/>
          </p:nvSpPr>
          <p:spPr>
            <a:xfrm flipH="1">
              <a:off x="7225808" y="-184949"/>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3"/>
            <p:cNvGrpSpPr/>
            <p:nvPr/>
          </p:nvGrpSpPr>
          <p:grpSpPr>
            <a:xfrm>
              <a:off x="5467203" y="316173"/>
              <a:ext cx="5049873" cy="5880497"/>
              <a:chOff x="5462123" y="316173"/>
              <a:chExt cx="5049873" cy="5880497"/>
            </a:xfrm>
          </p:grpSpPr>
          <p:sp>
            <p:nvSpPr>
              <p:cNvPr id="55" name="Google Shape;55;p3"/>
              <p:cNvSpPr/>
              <p:nvPr/>
            </p:nvSpPr>
            <p:spPr>
              <a:xfrm>
                <a:off x="6129588" y="3610364"/>
                <a:ext cx="4382407" cy="2586307"/>
              </a:xfrm>
              <a:custGeom>
                <a:rect b="b" l="l" r="r" t="t"/>
                <a:pathLst>
                  <a:path extrusionOk="0" h="13154" w="22289">
                    <a:moveTo>
                      <a:pt x="17041" y="1"/>
                    </a:moveTo>
                    <a:lnTo>
                      <a:pt x="12718" y="4324"/>
                    </a:lnTo>
                    <a:lnTo>
                      <a:pt x="8779" y="4324"/>
                    </a:lnTo>
                    <a:lnTo>
                      <a:pt x="1" y="13102"/>
                    </a:lnTo>
                    <a:lnTo>
                      <a:pt x="8231" y="13154"/>
                    </a:lnTo>
                    <a:lnTo>
                      <a:pt x="10773" y="10612"/>
                    </a:lnTo>
                    <a:lnTo>
                      <a:pt x="11677" y="10612"/>
                    </a:lnTo>
                    <a:lnTo>
                      <a:pt x="222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3"/>
              <p:cNvGrpSpPr/>
              <p:nvPr/>
            </p:nvGrpSpPr>
            <p:grpSpPr>
              <a:xfrm>
                <a:off x="5462123" y="316173"/>
                <a:ext cx="3851865" cy="5347559"/>
                <a:chOff x="4825133" y="589757"/>
                <a:chExt cx="3851865" cy="5347559"/>
              </a:xfrm>
            </p:grpSpPr>
            <p:sp>
              <p:nvSpPr>
                <p:cNvPr id="57" name="Google Shape;57;p3"/>
                <p:cNvSpPr/>
                <p:nvPr/>
              </p:nvSpPr>
              <p:spPr>
                <a:xfrm>
                  <a:off x="4908115" y="679122"/>
                  <a:ext cx="3676746" cy="5123054"/>
                </a:xfrm>
                <a:custGeom>
                  <a:rect b="b" l="l" r="r" t="t"/>
                  <a:pathLst>
                    <a:path extrusionOk="0" h="60996" w="43776">
                      <a:moveTo>
                        <a:pt x="43432" y="1"/>
                      </a:moveTo>
                      <a:lnTo>
                        <a:pt x="33665" y="9768"/>
                      </a:lnTo>
                      <a:lnTo>
                        <a:pt x="33665" y="36891"/>
                      </a:lnTo>
                      <a:lnTo>
                        <a:pt x="20804" y="49752"/>
                      </a:lnTo>
                      <a:lnTo>
                        <a:pt x="1" y="49752"/>
                      </a:lnTo>
                      <a:lnTo>
                        <a:pt x="1" y="60996"/>
                      </a:lnTo>
                      <a:lnTo>
                        <a:pt x="489" y="60996"/>
                      </a:lnTo>
                      <a:lnTo>
                        <a:pt x="489" y="50240"/>
                      </a:lnTo>
                      <a:lnTo>
                        <a:pt x="21004" y="50240"/>
                      </a:lnTo>
                      <a:lnTo>
                        <a:pt x="21076" y="50168"/>
                      </a:lnTo>
                      <a:lnTo>
                        <a:pt x="34153" y="37091"/>
                      </a:lnTo>
                      <a:lnTo>
                        <a:pt x="34153" y="9972"/>
                      </a:lnTo>
                      <a:lnTo>
                        <a:pt x="43776" y="345"/>
                      </a:lnTo>
                      <a:lnTo>
                        <a:pt x="434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6907161" y="4010501"/>
                  <a:ext cx="633201" cy="633201"/>
                </a:xfrm>
                <a:custGeom>
                  <a:rect b="b" l="l" r="r" t="t"/>
                  <a:pathLst>
                    <a:path extrusionOk="0" h="7539" w="7539">
                      <a:moveTo>
                        <a:pt x="5389" y="1"/>
                      </a:moveTo>
                      <a:lnTo>
                        <a:pt x="2695" y="2699"/>
                      </a:lnTo>
                      <a:lnTo>
                        <a:pt x="1" y="5393"/>
                      </a:lnTo>
                      <a:lnTo>
                        <a:pt x="1" y="7538"/>
                      </a:lnTo>
                      <a:lnTo>
                        <a:pt x="3767" y="3771"/>
                      </a:lnTo>
                      <a:lnTo>
                        <a:pt x="7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4825133" y="5781599"/>
                  <a:ext cx="181250" cy="155717"/>
                </a:xfrm>
                <a:custGeom>
                  <a:rect b="b" l="l" r="r" t="t"/>
                  <a:pathLst>
                    <a:path extrusionOk="0" h="1854" w="2158">
                      <a:moveTo>
                        <a:pt x="1231" y="490"/>
                      </a:moveTo>
                      <a:cubicBezTo>
                        <a:pt x="1455" y="490"/>
                        <a:pt x="1669" y="663"/>
                        <a:pt x="1669" y="925"/>
                      </a:cubicBezTo>
                      <a:cubicBezTo>
                        <a:pt x="1669" y="1165"/>
                        <a:pt x="1477" y="1362"/>
                        <a:pt x="1237" y="1362"/>
                      </a:cubicBezTo>
                      <a:cubicBezTo>
                        <a:pt x="845" y="1362"/>
                        <a:pt x="653" y="893"/>
                        <a:pt x="925" y="617"/>
                      </a:cubicBezTo>
                      <a:cubicBezTo>
                        <a:pt x="1014" y="529"/>
                        <a:pt x="1124" y="490"/>
                        <a:pt x="1231" y="490"/>
                      </a:cubicBezTo>
                      <a:close/>
                      <a:moveTo>
                        <a:pt x="1237" y="1"/>
                      </a:moveTo>
                      <a:cubicBezTo>
                        <a:pt x="413" y="1"/>
                        <a:pt x="0" y="997"/>
                        <a:pt x="581" y="1582"/>
                      </a:cubicBezTo>
                      <a:cubicBezTo>
                        <a:pt x="769" y="1769"/>
                        <a:pt x="1001" y="1853"/>
                        <a:pt x="1227" y="1853"/>
                      </a:cubicBezTo>
                      <a:cubicBezTo>
                        <a:pt x="1703" y="1853"/>
                        <a:pt x="2158" y="1484"/>
                        <a:pt x="2158" y="925"/>
                      </a:cubicBezTo>
                      <a:cubicBezTo>
                        <a:pt x="2158" y="417"/>
                        <a:pt x="1745" y="5"/>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8495412" y="589757"/>
                  <a:ext cx="181586" cy="155298"/>
                </a:xfrm>
                <a:custGeom>
                  <a:rect b="b" l="l" r="r" t="t"/>
                  <a:pathLst>
                    <a:path extrusionOk="0" h="1849" w="2162">
                      <a:moveTo>
                        <a:pt x="1233" y="485"/>
                      </a:moveTo>
                      <a:cubicBezTo>
                        <a:pt x="1457" y="485"/>
                        <a:pt x="1673" y="658"/>
                        <a:pt x="1673" y="921"/>
                      </a:cubicBezTo>
                      <a:cubicBezTo>
                        <a:pt x="1673" y="1165"/>
                        <a:pt x="1477" y="1357"/>
                        <a:pt x="1237" y="1357"/>
                      </a:cubicBezTo>
                      <a:cubicBezTo>
                        <a:pt x="849" y="1357"/>
                        <a:pt x="653" y="889"/>
                        <a:pt x="929" y="613"/>
                      </a:cubicBezTo>
                      <a:cubicBezTo>
                        <a:pt x="1017" y="525"/>
                        <a:pt x="1126" y="485"/>
                        <a:pt x="1233" y="485"/>
                      </a:cubicBezTo>
                      <a:close/>
                      <a:moveTo>
                        <a:pt x="1237" y="0"/>
                      </a:moveTo>
                      <a:cubicBezTo>
                        <a:pt x="412" y="0"/>
                        <a:pt x="0" y="993"/>
                        <a:pt x="585" y="1577"/>
                      </a:cubicBezTo>
                      <a:cubicBezTo>
                        <a:pt x="772" y="1765"/>
                        <a:pt x="1003" y="1849"/>
                        <a:pt x="1229" y="1849"/>
                      </a:cubicBezTo>
                      <a:cubicBezTo>
                        <a:pt x="1705" y="1849"/>
                        <a:pt x="2162" y="1479"/>
                        <a:pt x="2162" y="921"/>
                      </a:cubicBezTo>
                      <a:cubicBezTo>
                        <a:pt x="2158" y="412"/>
                        <a:pt x="1745" y="0"/>
                        <a:pt x="1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4922981" y="4878622"/>
                  <a:ext cx="948499" cy="556770"/>
                </a:xfrm>
                <a:custGeom>
                  <a:rect b="b" l="l" r="r" t="t"/>
                  <a:pathLst>
                    <a:path extrusionOk="0" h="6629" w="11293">
                      <a:moveTo>
                        <a:pt x="11152" y="0"/>
                      </a:moveTo>
                      <a:lnTo>
                        <a:pt x="8026" y="3126"/>
                      </a:lnTo>
                      <a:lnTo>
                        <a:pt x="3362" y="3126"/>
                      </a:lnTo>
                      <a:lnTo>
                        <a:pt x="0" y="6493"/>
                      </a:lnTo>
                      <a:lnTo>
                        <a:pt x="140" y="6629"/>
                      </a:lnTo>
                      <a:lnTo>
                        <a:pt x="3447" y="3322"/>
                      </a:lnTo>
                      <a:lnTo>
                        <a:pt x="8106" y="3322"/>
                      </a:lnTo>
                      <a:lnTo>
                        <a:pt x="11292" y="136"/>
                      </a:lnTo>
                      <a:lnTo>
                        <a:pt x="111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 name="Google Shape;62;p3"/>
            <p:cNvSpPr/>
            <p:nvPr/>
          </p:nvSpPr>
          <p:spPr>
            <a:xfrm flipH="1">
              <a:off x="-880479" y="4202588"/>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1311941" y="-578758"/>
              <a:ext cx="4078254" cy="2696967"/>
            </a:xfrm>
            <a:custGeom>
              <a:rect b="b" l="l" r="r" t="t"/>
              <a:pathLst>
                <a:path extrusionOk="0" h="20595" w="31143">
                  <a:moveTo>
                    <a:pt x="21964" y="0"/>
                  </a:moveTo>
                  <a:lnTo>
                    <a:pt x="14323" y="7641"/>
                  </a:lnTo>
                  <a:lnTo>
                    <a:pt x="11457" y="7641"/>
                  </a:lnTo>
                  <a:lnTo>
                    <a:pt x="5905" y="13193"/>
                  </a:lnTo>
                  <a:lnTo>
                    <a:pt x="5905" y="14690"/>
                  </a:lnTo>
                  <a:lnTo>
                    <a:pt x="1" y="20595"/>
                  </a:lnTo>
                  <a:lnTo>
                    <a:pt x="8835" y="20595"/>
                  </a:lnTo>
                  <a:lnTo>
                    <a:pt x="18254" y="11176"/>
                  </a:lnTo>
                  <a:lnTo>
                    <a:pt x="22441" y="11176"/>
                  </a:lnTo>
                  <a:lnTo>
                    <a:pt x="27768" y="5848"/>
                  </a:lnTo>
                  <a:lnTo>
                    <a:pt x="27768" y="3374"/>
                  </a:lnTo>
                  <a:lnTo>
                    <a:pt x="311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3"/>
            <p:cNvGrpSpPr/>
            <p:nvPr/>
          </p:nvGrpSpPr>
          <p:grpSpPr>
            <a:xfrm flipH="1">
              <a:off x="1274215" y="4295411"/>
              <a:ext cx="647437" cy="321825"/>
              <a:chOff x="7990044" y="3252744"/>
              <a:chExt cx="516874" cy="256925"/>
            </a:xfrm>
          </p:grpSpPr>
          <p:sp>
            <p:nvSpPr>
              <p:cNvPr id="65" name="Google Shape;65;p3"/>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3"/>
            <p:cNvGrpSpPr/>
            <p:nvPr/>
          </p:nvGrpSpPr>
          <p:grpSpPr>
            <a:xfrm>
              <a:off x="175385" y="-1366629"/>
              <a:ext cx="3039353" cy="3203144"/>
              <a:chOff x="7797455" y="1505164"/>
              <a:chExt cx="3773251" cy="3976591"/>
            </a:xfrm>
          </p:grpSpPr>
          <p:sp>
            <p:nvSpPr>
              <p:cNvPr id="74" name="Google Shape;74;p3"/>
              <p:cNvSpPr/>
              <p:nvPr/>
            </p:nvSpPr>
            <p:spPr>
              <a:xfrm>
                <a:off x="11404490" y="1966101"/>
                <a:ext cx="75759" cy="531321"/>
              </a:xfrm>
              <a:custGeom>
                <a:rect b="b" l="l" r="r" t="t"/>
                <a:pathLst>
                  <a:path extrusionOk="0" h="6326" w="902">
                    <a:moveTo>
                      <a:pt x="901" y="1"/>
                    </a:moveTo>
                    <a:lnTo>
                      <a:pt x="1" y="901"/>
                    </a:lnTo>
                    <a:lnTo>
                      <a:pt x="1" y="3163"/>
                    </a:lnTo>
                    <a:lnTo>
                      <a:pt x="1" y="5424"/>
                    </a:lnTo>
                    <a:lnTo>
                      <a:pt x="901" y="6325"/>
                    </a:lnTo>
                    <a:lnTo>
                      <a:pt x="901" y="3163"/>
                    </a:lnTo>
                    <a:lnTo>
                      <a:pt x="9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10208640" y="2996574"/>
                <a:ext cx="956898" cy="954546"/>
              </a:xfrm>
              <a:custGeom>
                <a:rect b="b" l="l" r="r" t="t"/>
                <a:pathLst>
                  <a:path extrusionOk="0" h="11365" w="11393">
                    <a:moveTo>
                      <a:pt x="11196" y="0"/>
                    </a:moveTo>
                    <a:lnTo>
                      <a:pt x="11196" y="5008"/>
                    </a:lnTo>
                    <a:lnTo>
                      <a:pt x="5036" y="11168"/>
                    </a:lnTo>
                    <a:lnTo>
                      <a:pt x="1" y="11168"/>
                    </a:lnTo>
                    <a:lnTo>
                      <a:pt x="1" y="11364"/>
                    </a:lnTo>
                    <a:lnTo>
                      <a:pt x="5120" y="11364"/>
                    </a:lnTo>
                    <a:lnTo>
                      <a:pt x="11393" y="5088"/>
                    </a:lnTo>
                    <a:lnTo>
                      <a:pt x="113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3"/>
            <p:cNvGrpSpPr/>
            <p:nvPr/>
          </p:nvGrpSpPr>
          <p:grpSpPr>
            <a:xfrm>
              <a:off x="-1373076" y="1927074"/>
              <a:ext cx="2698431" cy="3917462"/>
              <a:chOff x="7726148" y="679122"/>
              <a:chExt cx="2698431" cy="3917462"/>
            </a:xfrm>
          </p:grpSpPr>
          <p:sp>
            <p:nvSpPr>
              <p:cNvPr id="81" name="Google Shape;81;p3"/>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10228462" y="679122"/>
                <a:ext cx="148998" cy="127833"/>
              </a:xfrm>
              <a:custGeom>
                <a:rect b="b" l="l" r="r" t="t"/>
                <a:pathLst>
                  <a:path extrusionOk="0" h="1522" w="1774">
                    <a:moveTo>
                      <a:pt x="761" y="401"/>
                    </a:moveTo>
                    <a:cubicBezTo>
                      <a:pt x="1082" y="401"/>
                      <a:pt x="1238" y="789"/>
                      <a:pt x="1013" y="1014"/>
                    </a:cubicBezTo>
                    <a:cubicBezTo>
                      <a:pt x="941" y="1086"/>
                      <a:pt x="851" y="1119"/>
                      <a:pt x="763" y="1119"/>
                    </a:cubicBezTo>
                    <a:cubicBezTo>
                      <a:pt x="580" y="1119"/>
                      <a:pt x="405" y="978"/>
                      <a:pt x="405" y="761"/>
                    </a:cubicBezTo>
                    <a:cubicBezTo>
                      <a:pt x="405" y="565"/>
                      <a:pt x="565" y="405"/>
                      <a:pt x="761" y="401"/>
                    </a:cubicBezTo>
                    <a:close/>
                    <a:moveTo>
                      <a:pt x="767" y="0"/>
                    </a:moveTo>
                    <a:cubicBezTo>
                      <a:pt x="376" y="0"/>
                      <a:pt x="1" y="304"/>
                      <a:pt x="1" y="761"/>
                    </a:cubicBezTo>
                    <a:cubicBezTo>
                      <a:pt x="1" y="1182"/>
                      <a:pt x="341" y="1518"/>
                      <a:pt x="761" y="1522"/>
                    </a:cubicBezTo>
                    <a:cubicBezTo>
                      <a:pt x="1438" y="1522"/>
                      <a:pt x="1774" y="701"/>
                      <a:pt x="1298" y="225"/>
                    </a:cubicBezTo>
                    <a:cubicBezTo>
                      <a:pt x="1144" y="70"/>
                      <a:pt x="953" y="0"/>
                      <a:pt x="7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9020853" y="1998017"/>
                <a:ext cx="1057770" cy="1611852"/>
              </a:xfrm>
              <a:custGeom>
                <a:rect b="b" l="l" r="r" t="t"/>
                <a:pathLst>
                  <a:path extrusionOk="0" h="19191" w="12594">
                    <a:moveTo>
                      <a:pt x="12481" y="1"/>
                    </a:moveTo>
                    <a:lnTo>
                      <a:pt x="7066" y="5417"/>
                    </a:lnTo>
                    <a:lnTo>
                      <a:pt x="7066" y="12017"/>
                    </a:lnTo>
                    <a:lnTo>
                      <a:pt x="1" y="19078"/>
                    </a:lnTo>
                    <a:lnTo>
                      <a:pt x="117" y="19190"/>
                    </a:lnTo>
                    <a:lnTo>
                      <a:pt x="7226" y="12081"/>
                    </a:lnTo>
                    <a:lnTo>
                      <a:pt x="7226" y="5485"/>
                    </a:lnTo>
                    <a:lnTo>
                      <a:pt x="12593" y="113"/>
                    </a:lnTo>
                    <a:lnTo>
                      <a:pt x="124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9805572" y="1401268"/>
                <a:ext cx="562817" cy="889370"/>
              </a:xfrm>
              <a:custGeom>
                <a:rect b="b" l="l" r="r" t="t"/>
                <a:pathLst>
                  <a:path extrusionOk="0" h="10589" w="6701">
                    <a:moveTo>
                      <a:pt x="112" y="1"/>
                    </a:moveTo>
                    <a:lnTo>
                      <a:pt x="0" y="117"/>
                    </a:lnTo>
                    <a:lnTo>
                      <a:pt x="6541" y="6658"/>
                    </a:lnTo>
                    <a:lnTo>
                      <a:pt x="6541" y="10588"/>
                    </a:lnTo>
                    <a:lnTo>
                      <a:pt x="6701" y="10588"/>
                    </a:lnTo>
                    <a:lnTo>
                      <a:pt x="6701" y="6590"/>
                    </a:lnTo>
                    <a:lnTo>
                      <a:pt x="1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562194" y="410025"/>
              <a:ext cx="258605" cy="258941"/>
              <a:chOff x="8925357" y="2817675"/>
              <a:chExt cx="258605" cy="258941"/>
            </a:xfrm>
          </p:grpSpPr>
          <p:sp>
            <p:nvSpPr>
              <p:cNvPr id="88" name="Google Shape;88;p3"/>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3"/>
            <p:cNvGrpSpPr/>
            <p:nvPr/>
          </p:nvGrpSpPr>
          <p:grpSpPr>
            <a:xfrm rot="5400000">
              <a:off x="8467489" y="2523161"/>
              <a:ext cx="556854" cy="97176"/>
              <a:chOff x="8351789" y="4872911"/>
              <a:chExt cx="556854" cy="97176"/>
            </a:xfrm>
          </p:grpSpPr>
          <p:sp>
            <p:nvSpPr>
              <p:cNvPr id="91" name="Google Shape;91;p3"/>
              <p:cNvSpPr/>
              <p:nvPr/>
            </p:nvSpPr>
            <p:spPr>
              <a:xfrm>
                <a:off x="8351789" y="4872911"/>
                <a:ext cx="137324" cy="97176"/>
              </a:xfrm>
              <a:custGeom>
                <a:rect b="b" l="l" r="r" t="t"/>
                <a:pathLst>
                  <a:path extrusionOk="0" h="1157" w="1635">
                    <a:moveTo>
                      <a:pt x="1" y="0"/>
                    </a:moveTo>
                    <a:lnTo>
                      <a:pt x="954" y="1157"/>
                    </a:lnTo>
                    <a:lnTo>
                      <a:pt x="1634" y="1157"/>
                    </a:lnTo>
                    <a:lnTo>
                      <a:pt x="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8456357" y="4872911"/>
                <a:ext cx="137576" cy="97176"/>
              </a:xfrm>
              <a:custGeom>
                <a:rect b="b" l="l" r="r" t="t"/>
                <a:pathLst>
                  <a:path extrusionOk="0" h="1157" w="1638">
                    <a:moveTo>
                      <a:pt x="1" y="0"/>
                    </a:moveTo>
                    <a:lnTo>
                      <a:pt x="958"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8561260" y="4872911"/>
                <a:ext cx="137576" cy="97176"/>
              </a:xfrm>
              <a:custGeom>
                <a:rect b="b" l="l" r="r" t="t"/>
                <a:pathLst>
                  <a:path extrusionOk="0" h="1157" w="1638">
                    <a:moveTo>
                      <a:pt x="1" y="0"/>
                    </a:moveTo>
                    <a:lnTo>
                      <a:pt x="957"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8666164" y="4872911"/>
                <a:ext cx="137576" cy="97176"/>
              </a:xfrm>
              <a:custGeom>
                <a:rect b="b" l="l" r="r" t="t"/>
                <a:pathLst>
                  <a:path extrusionOk="0" h="1157" w="1638">
                    <a:moveTo>
                      <a:pt x="1" y="0"/>
                    </a:moveTo>
                    <a:lnTo>
                      <a:pt x="957"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8771067" y="4872911"/>
                <a:ext cx="137576" cy="97176"/>
              </a:xfrm>
              <a:custGeom>
                <a:rect b="b" l="l" r="r" t="t"/>
                <a:pathLst>
                  <a:path extrusionOk="0" h="1157" w="1638">
                    <a:moveTo>
                      <a:pt x="0" y="0"/>
                    </a:moveTo>
                    <a:lnTo>
                      <a:pt x="957"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p:nvPr/>
          </p:nvSpPr>
          <p:spPr>
            <a:xfrm>
              <a:off x="7306875" y="4600447"/>
              <a:ext cx="2229499" cy="657745"/>
            </a:xfrm>
            <a:custGeom>
              <a:rect b="b" l="l" r="r" t="t"/>
              <a:pathLst>
                <a:path extrusionOk="0" h="6486" w="21985">
                  <a:moveTo>
                    <a:pt x="21784" y="1"/>
                  </a:moveTo>
                  <a:lnTo>
                    <a:pt x="19442" y="2342"/>
                  </a:lnTo>
                  <a:lnTo>
                    <a:pt x="3943" y="2342"/>
                  </a:lnTo>
                  <a:lnTo>
                    <a:pt x="0" y="6285"/>
                  </a:lnTo>
                  <a:lnTo>
                    <a:pt x="201" y="6485"/>
                  </a:lnTo>
                  <a:lnTo>
                    <a:pt x="4059" y="2626"/>
                  </a:lnTo>
                  <a:lnTo>
                    <a:pt x="19558" y="2626"/>
                  </a:lnTo>
                  <a:lnTo>
                    <a:pt x="21984" y="201"/>
                  </a:lnTo>
                  <a:lnTo>
                    <a:pt x="2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rot="-5400000">
              <a:off x="7658071" y="-461281"/>
              <a:ext cx="1325446" cy="1878100"/>
            </a:xfrm>
            <a:custGeom>
              <a:rect b="b" l="l" r="r" t="t"/>
              <a:pathLst>
                <a:path extrusionOk="0" h="22361" w="15781">
                  <a:moveTo>
                    <a:pt x="15640" y="0"/>
                  </a:moveTo>
                  <a:lnTo>
                    <a:pt x="9404" y="6237"/>
                  </a:lnTo>
                  <a:lnTo>
                    <a:pt x="9404" y="12821"/>
                  </a:lnTo>
                  <a:lnTo>
                    <a:pt x="1" y="22224"/>
                  </a:lnTo>
                  <a:lnTo>
                    <a:pt x="141" y="22360"/>
                  </a:lnTo>
                  <a:lnTo>
                    <a:pt x="9600" y="12902"/>
                  </a:lnTo>
                  <a:lnTo>
                    <a:pt x="9600" y="6317"/>
                  </a:lnTo>
                  <a:lnTo>
                    <a:pt x="15780" y="137"/>
                  </a:lnTo>
                  <a:lnTo>
                    <a:pt x="15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3"/>
          <p:cNvSpPr txBox="1"/>
          <p:nvPr>
            <p:ph type="title"/>
          </p:nvPr>
        </p:nvSpPr>
        <p:spPr>
          <a:xfrm>
            <a:off x="1320300" y="2096633"/>
            <a:ext cx="6503400" cy="105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5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99" name="Google Shape;99;p3"/>
          <p:cNvSpPr txBox="1"/>
          <p:nvPr>
            <p:ph hasCustomPrompt="1" idx="2" type="title"/>
          </p:nvPr>
        </p:nvSpPr>
        <p:spPr>
          <a:xfrm>
            <a:off x="3915450" y="1163052"/>
            <a:ext cx="1313100" cy="77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100" name="Google Shape;100;p3"/>
          <p:cNvSpPr txBox="1"/>
          <p:nvPr>
            <p:ph idx="1" type="subTitle"/>
          </p:nvPr>
        </p:nvSpPr>
        <p:spPr>
          <a:xfrm>
            <a:off x="3052350" y="3267278"/>
            <a:ext cx="3039300" cy="69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_1_1_1_1_1_1_1_1">
    <p:spTree>
      <p:nvGrpSpPr>
        <p:cNvPr id="648" name="Shape 648"/>
        <p:cNvGrpSpPr/>
        <p:nvPr/>
      </p:nvGrpSpPr>
      <p:grpSpPr>
        <a:xfrm>
          <a:off x="0" y="0"/>
          <a:ext cx="0" cy="0"/>
          <a:chOff x="0" y="0"/>
          <a:chExt cx="0" cy="0"/>
        </a:xfrm>
      </p:grpSpPr>
      <p:sp>
        <p:nvSpPr>
          <p:cNvPr id="649" name="Google Shape;649;p21"/>
          <p:cNvSpPr txBox="1"/>
          <p:nvPr>
            <p:ph idx="1" type="body"/>
          </p:nvPr>
        </p:nvSpPr>
        <p:spPr>
          <a:xfrm>
            <a:off x="722375" y="1129950"/>
            <a:ext cx="7704000" cy="34785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SzPts val="1500"/>
              <a:buChar char="●"/>
              <a:defRPr/>
            </a:lvl1pPr>
            <a:lvl2pPr indent="-323850" lvl="1" marL="914400" rtl="0">
              <a:lnSpc>
                <a:spcPct val="100000"/>
              </a:lnSpc>
              <a:spcBef>
                <a:spcPts val="1000"/>
              </a:spcBef>
              <a:spcAft>
                <a:spcPts val="0"/>
              </a:spcAft>
              <a:buSzPts val="1500"/>
              <a:buChar char="○"/>
              <a:defRPr/>
            </a:lvl2pPr>
            <a:lvl3pPr indent="-323850" lvl="2" marL="1371600" rtl="0">
              <a:lnSpc>
                <a:spcPct val="100000"/>
              </a:lnSpc>
              <a:spcBef>
                <a:spcPts val="0"/>
              </a:spcBef>
              <a:spcAft>
                <a:spcPts val="0"/>
              </a:spcAft>
              <a:buSzPts val="1500"/>
              <a:buChar char="■"/>
              <a:defRPr/>
            </a:lvl3pPr>
            <a:lvl4pPr indent="-323850" lvl="3" marL="1828800" rtl="0">
              <a:lnSpc>
                <a:spcPct val="100000"/>
              </a:lnSpc>
              <a:spcBef>
                <a:spcPts val="0"/>
              </a:spcBef>
              <a:spcAft>
                <a:spcPts val="0"/>
              </a:spcAft>
              <a:buSzPts val="1500"/>
              <a:buChar char="●"/>
              <a:defRPr/>
            </a:lvl4pPr>
            <a:lvl5pPr indent="-323850" lvl="4" marL="2286000" rtl="0">
              <a:lnSpc>
                <a:spcPct val="100000"/>
              </a:lnSpc>
              <a:spcBef>
                <a:spcPts val="0"/>
              </a:spcBef>
              <a:spcAft>
                <a:spcPts val="0"/>
              </a:spcAft>
              <a:buSzPts val="1500"/>
              <a:buChar char="○"/>
              <a:defRPr/>
            </a:lvl5pPr>
            <a:lvl6pPr indent="-323850" lvl="5" marL="2743200" rtl="0">
              <a:lnSpc>
                <a:spcPct val="100000"/>
              </a:lnSpc>
              <a:spcBef>
                <a:spcPts val="0"/>
              </a:spcBef>
              <a:spcAft>
                <a:spcPts val="0"/>
              </a:spcAft>
              <a:buSzPts val="1500"/>
              <a:buChar char="■"/>
              <a:defRPr/>
            </a:lvl6pPr>
            <a:lvl7pPr indent="-323850" lvl="6" marL="3200400" rtl="0">
              <a:lnSpc>
                <a:spcPct val="100000"/>
              </a:lnSpc>
              <a:spcBef>
                <a:spcPts val="0"/>
              </a:spcBef>
              <a:spcAft>
                <a:spcPts val="0"/>
              </a:spcAft>
              <a:buSzPts val="1500"/>
              <a:buChar char="●"/>
              <a:defRPr/>
            </a:lvl7pPr>
            <a:lvl8pPr indent="-323850" lvl="7" marL="3657600" rtl="0">
              <a:lnSpc>
                <a:spcPct val="100000"/>
              </a:lnSpc>
              <a:spcBef>
                <a:spcPts val="0"/>
              </a:spcBef>
              <a:spcAft>
                <a:spcPts val="0"/>
              </a:spcAft>
              <a:buSzPts val="1500"/>
              <a:buChar char="○"/>
              <a:defRPr/>
            </a:lvl8pPr>
            <a:lvl9pPr indent="-323850" lvl="8" marL="4114800" rtl="0">
              <a:lnSpc>
                <a:spcPct val="100000"/>
              </a:lnSpc>
              <a:spcBef>
                <a:spcPts val="0"/>
              </a:spcBef>
              <a:spcAft>
                <a:spcPts val="0"/>
              </a:spcAft>
              <a:buSzPts val="1500"/>
              <a:buChar char="■"/>
              <a:defRPr/>
            </a:lvl9pPr>
          </a:lstStyle>
          <a:p/>
        </p:txBody>
      </p:sp>
      <p:sp>
        <p:nvSpPr>
          <p:cNvPr id="650" name="Google Shape;650;p21"/>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grpSp>
        <p:nvGrpSpPr>
          <p:cNvPr id="651" name="Google Shape;651;p21"/>
          <p:cNvGrpSpPr/>
          <p:nvPr/>
        </p:nvGrpSpPr>
        <p:grpSpPr>
          <a:xfrm flipH="1">
            <a:off x="4940054" y="3761619"/>
            <a:ext cx="4859943" cy="2698431"/>
            <a:chOff x="-788304" y="3837819"/>
            <a:chExt cx="4859943" cy="2698431"/>
          </a:xfrm>
        </p:grpSpPr>
        <p:sp>
          <p:nvSpPr>
            <p:cNvPr id="652" name="Google Shape;652;p21"/>
            <p:cNvSpPr/>
            <p:nvPr/>
          </p:nvSpPr>
          <p:spPr>
            <a:xfrm flipH="1">
              <a:off x="-788304" y="4174967"/>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21"/>
            <p:cNvGrpSpPr/>
            <p:nvPr/>
          </p:nvGrpSpPr>
          <p:grpSpPr>
            <a:xfrm flipH="1">
              <a:off x="1320304" y="4461358"/>
              <a:ext cx="647437" cy="321825"/>
              <a:chOff x="7990044" y="3252744"/>
              <a:chExt cx="516874" cy="256925"/>
            </a:xfrm>
          </p:grpSpPr>
          <p:sp>
            <p:nvSpPr>
              <p:cNvPr id="654" name="Google Shape;654;p21"/>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1"/>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1"/>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1"/>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1"/>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1"/>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1"/>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1"/>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21"/>
            <p:cNvGrpSpPr/>
            <p:nvPr/>
          </p:nvGrpSpPr>
          <p:grpSpPr>
            <a:xfrm rot="5400000">
              <a:off x="813121" y="3277732"/>
              <a:ext cx="2698431" cy="3818605"/>
              <a:chOff x="7726148" y="777978"/>
              <a:chExt cx="2698431" cy="3818605"/>
            </a:xfrm>
          </p:grpSpPr>
          <p:sp>
            <p:nvSpPr>
              <p:cNvPr id="663" name="Google Shape;663;p21"/>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1"/>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1"/>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6" name="Google Shape;666;p21"/>
          <p:cNvGrpSpPr/>
          <p:nvPr/>
        </p:nvGrpSpPr>
        <p:grpSpPr>
          <a:xfrm flipH="1">
            <a:off x="5745066" y="-1877775"/>
            <a:ext cx="4054931" cy="3690696"/>
            <a:chOff x="-626842" y="-1801575"/>
            <a:chExt cx="4054931" cy="3690696"/>
          </a:xfrm>
        </p:grpSpPr>
        <p:sp>
          <p:nvSpPr>
            <p:cNvPr id="667" name="Google Shape;667;p21"/>
            <p:cNvSpPr/>
            <p:nvPr/>
          </p:nvSpPr>
          <p:spPr>
            <a:xfrm>
              <a:off x="-626842" y="-190870"/>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 name="Google Shape;668;p21"/>
            <p:cNvGrpSpPr/>
            <p:nvPr/>
          </p:nvGrpSpPr>
          <p:grpSpPr>
            <a:xfrm rot="10800000">
              <a:off x="388735" y="-1801575"/>
              <a:ext cx="3039353" cy="3203144"/>
              <a:chOff x="7797455" y="1505164"/>
              <a:chExt cx="3773251" cy="3976591"/>
            </a:xfrm>
          </p:grpSpPr>
          <p:sp>
            <p:nvSpPr>
              <p:cNvPr id="669" name="Google Shape;669;p21"/>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1"/>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1"/>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1"/>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21"/>
            <p:cNvGrpSpPr/>
            <p:nvPr/>
          </p:nvGrpSpPr>
          <p:grpSpPr>
            <a:xfrm>
              <a:off x="331330" y="1630180"/>
              <a:ext cx="258605" cy="258941"/>
              <a:chOff x="8925357" y="2817675"/>
              <a:chExt cx="258605" cy="258941"/>
            </a:xfrm>
          </p:grpSpPr>
          <p:sp>
            <p:nvSpPr>
              <p:cNvPr id="674" name="Google Shape;674;p21"/>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1"/>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0">
    <p:spTree>
      <p:nvGrpSpPr>
        <p:cNvPr id="676" name="Shape 676"/>
        <p:cNvGrpSpPr/>
        <p:nvPr/>
      </p:nvGrpSpPr>
      <p:grpSpPr>
        <a:xfrm>
          <a:off x="0" y="0"/>
          <a:ext cx="0" cy="0"/>
          <a:chOff x="0" y="0"/>
          <a:chExt cx="0" cy="0"/>
        </a:xfrm>
      </p:grpSpPr>
      <p:grpSp>
        <p:nvGrpSpPr>
          <p:cNvPr id="677" name="Google Shape;677;p22"/>
          <p:cNvGrpSpPr/>
          <p:nvPr/>
        </p:nvGrpSpPr>
        <p:grpSpPr>
          <a:xfrm>
            <a:off x="6637249" y="3517397"/>
            <a:ext cx="3213277" cy="3529318"/>
            <a:chOff x="6484849" y="3631196"/>
            <a:chExt cx="3213277" cy="3529318"/>
          </a:xfrm>
        </p:grpSpPr>
        <p:sp>
          <p:nvSpPr>
            <p:cNvPr id="678" name="Google Shape;678;p22"/>
            <p:cNvSpPr/>
            <p:nvPr/>
          </p:nvSpPr>
          <p:spPr>
            <a:xfrm>
              <a:off x="7145128" y="4325492"/>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 name="Google Shape;679;p22"/>
            <p:cNvGrpSpPr/>
            <p:nvPr/>
          </p:nvGrpSpPr>
          <p:grpSpPr>
            <a:xfrm flipH="1" rot="10800000">
              <a:off x="6484849" y="3631196"/>
              <a:ext cx="2431677" cy="3529318"/>
              <a:chOff x="6769513" y="299393"/>
              <a:chExt cx="1308620" cy="1899525"/>
            </a:xfrm>
          </p:grpSpPr>
          <p:sp>
            <p:nvSpPr>
              <p:cNvPr id="680" name="Google Shape;680;p22"/>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2"/>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2"/>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2"/>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2"/>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2"/>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 name="Google Shape;686;p22"/>
          <p:cNvGrpSpPr/>
          <p:nvPr/>
        </p:nvGrpSpPr>
        <p:grpSpPr>
          <a:xfrm>
            <a:off x="-2910022" y="-3831210"/>
            <a:ext cx="6654696" cy="7636707"/>
            <a:chOff x="-2910022" y="-3831210"/>
            <a:chExt cx="6654696" cy="7636707"/>
          </a:xfrm>
        </p:grpSpPr>
        <p:sp>
          <p:nvSpPr>
            <p:cNvPr id="687" name="Google Shape;687;p22"/>
            <p:cNvSpPr/>
            <p:nvPr/>
          </p:nvSpPr>
          <p:spPr>
            <a:xfrm flipH="1" rot="10800000">
              <a:off x="-2910022" y="-383121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 name="Google Shape;688;p22"/>
            <p:cNvGrpSpPr/>
            <p:nvPr/>
          </p:nvGrpSpPr>
          <p:grpSpPr>
            <a:xfrm flipH="1">
              <a:off x="-831771" y="-192647"/>
              <a:ext cx="2586938" cy="1464987"/>
              <a:chOff x="7545816" y="-192997"/>
              <a:chExt cx="2586938" cy="1464987"/>
            </a:xfrm>
          </p:grpSpPr>
          <p:sp>
            <p:nvSpPr>
              <p:cNvPr id="689" name="Google Shape;689;p22"/>
              <p:cNvSpPr/>
              <p:nvPr/>
            </p:nvSpPr>
            <p:spPr>
              <a:xfrm flipH="1" rot="5400000">
                <a:off x="8106792"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 name="Google Shape;690;p22"/>
              <p:cNvGrpSpPr/>
              <p:nvPr/>
            </p:nvGrpSpPr>
            <p:grpSpPr>
              <a:xfrm>
                <a:off x="7545825" y="435764"/>
                <a:ext cx="827314" cy="410158"/>
                <a:chOff x="5989375" y="1843575"/>
                <a:chExt cx="136525" cy="67675"/>
              </a:xfrm>
            </p:grpSpPr>
            <p:sp>
              <p:nvSpPr>
                <p:cNvPr id="691" name="Google Shape;691;p22"/>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2"/>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2"/>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2"/>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2"/>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2"/>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2"/>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2"/>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99" name="Google Shape;699;p22"/>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0_1">
    <p:spTree>
      <p:nvGrpSpPr>
        <p:cNvPr id="700" name="Shape 700"/>
        <p:cNvGrpSpPr/>
        <p:nvPr/>
      </p:nvGrpSpPr>
      <p:grpSpPr>
        <a:xfrm>
          <a:off x="0" y="0"/>
          <a:ext cx="0" cy="0"/>
          <a:chOff x="0" y="0"/>
          <a:chExt cx="0" cy="0"/>
        </a:xfrm>
      </p:grpSpPr>
      <p:sp>
        <p:nvSpPr>
          <p:cNvPr id="701" name="Google Shape;701;p23"/>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grpSp>
        <p:nvGrpSpPr>
          <p:cNvPr id="702" name="Google Shape;702;p23"/>
          <p:cNvGrpSpPr/>
          <p:nvPr/>
        </p:nvGrpSpPr>
        <p:grpSpPr>
          <a:xfrm flipH="1" rot="10800000">
            <a:off x="8002875" y="-893617"/>
            <a:ext cx="1599393" cy="2188720"/>
            <a:chOff x="8051125" y="4018221"/>
            <a:chExt cx="1599393" cy="2188720"/>
          </a:xfrm>
        </p:grpSpPr>
        <p:sp>
          <p:nvSpPr>
            <p:cNvPr id="703" name="Google Shape;703;p23"/>
            <p:cNvSpPr/>
            <p:nvPr/>
          </p:nvSpPr>
          <p:spPr>
            <a:xfrm>
              <a:off x="8051125" y="4157250"/>
              <a:ext cx="1311339" cy="1311189"/>
            </a:xfrm>
            <a:custGeom>
              <a:rect b="b" l="l" r="r" t="t"/>
              <a:pathLst>
                <a:path extrusionOk="0" h="8762" w="8763">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 name="Google Shape;704;p23"/>
            <p:cNvGrpSpPr/>
            <p:nvPr/>
          </p:nvGrpSpPr>
          <p:grpSpPr>
            <a:xfrm>
              <a:off x="8421632" y="4018221"/>
              <a:ext cx="1228886" cy="2188720"/>
              <a:chOff x="8389396" y="1055350"/>
              <a:chExt cx="1228886" cy="2188720"/>
            </a:xfrm>
          </p:grpSpPr>
          <p:sp>
            <p:nvSpPr>
              <p:cNvPr id="705" name="Google Shape;705;p23"/>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3"/>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7" name="Google Shape;707;p23"/>
          <p:cNvGrpSpPr/>
          <p:nvPr/>
        </p:nvGrpSpPr>
        <p:grpSpPr>
          <a:xfrm>
            <a:off x="-2361718" y="1128115"/>
            <a:ext cx="6322114" cy="7255046"/>
            <a:chOff x="-2361718" y="747115"/>
            <a:chExt cx="6322114" cy="7255046"/>
          </a:xfrm>
        </p:grpSpPr>
        <p:grpSp>
          <p:nvGrpSpPr>
            <p:cNvPr id="708" name="Google Shape;708;p23"/>
            <p:cNvGrpSpPr/>
            <p:nvPr/>
          </p:nvGrpSpPr>
          <p:grpSpPr>
            <a:xfrm rot="10800000">
              <a:off x="-2361718" y="747115"/>
              <a:ext cx="6322114" cy="7255046"/>
              <a:chOff x="-2504900" y="1005827"/>
              <a:chExt cx="6322114" cy="7255046"/>
            </a:xfrm>
          </p:grpSpPr>
          <p:sp>
            <p:nvSpPr>
              <p:cNvPr id="709" name="Google Shape;709;p23"/>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3"/>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23"/>
            <p:cNvGrpSpPr/>
            <p:nvPr/>
          </p:nvGrpSpPr>
          <p:grpSpPr>
            <a:xfrm flipH="1" rot="-5400000">
              <a:off x="413271" y="3223016"/>
              <a:ext cx="618213" cy="306426"/>
              <a:chOff x="5989375" y="1843575"/>
              <a:chExt cx="136525" cy="67675"/>
            </a:xfrm>
          </p:grpSpPr>
          <p:sp>
            <p:nvSpPr>
              <p:cNvPr id="712" name="Google Shape;712;p23"/>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3"/>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3"/>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3"/>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3"/>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3"/>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3"/>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3"/>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1">
    <p:spTree>
      <p:nvGrpSpPr>
        <p:cNvPr id="720" name="Shape 720"/>
        <p:cNvGrpSpPr/>
        <p:nvPr/>
      </p:nvGrpSpPr>
      <p:grpSpPr>
        <a:xfrm>
          <a:off x="0" y="0"/>
          <a:ext cx="0" cy="0"/>
          <a:chOff x="0" y="0"/>
          <a:chExt cx="0" cy="0"/>
        </a:xfrm>
      </p:grpSpPr>
      <p:grpSp>
        <p:nvGrpSpPr>
          <p:cNvPr id="721" name="Google Shape;721;p24"/>
          <p:cNvGrpSpPr/>
          <p:nvPr/>
        </p:nvGrpSpPr>
        <p:grpSpPr>
          <a:xfrm>
            <a:off x="6302380" y="-753973"/>
            <a:ext cx="4838246" cy="8737202"/>
            <a:chOff x="6149980" y="-753973"/>
            <a:chExt cx="4838246" cy="8737202"/>
          </a:xfrm>
        </p:grpSpPr>
        <p:sp>
          <p:nvSpPr>
            <p:cNvPr id="722" name="Google Shape;722;p24"/>
            <p:cNvSpPr/>
            <p:nvPr/>
          </p:nvSpPr>
          <p:spPr>
            <a:xfrm rot="10800000">
              <a:off x="6501374" y="2350375"/>
              <a:ext cx="4486853" cy="2966613"/>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24"/>
            <p:cNvGrpSpPr/>
            <p:nvPr/>
          </p:nvGrpSpPr>
          <p:grpSpPr>
            <a:xfrm flipH="1">
              <a:off x="7623943" y="2421824"/>
              <a:ext cx="300359" cy="299855"/>
              <a:chOff x="1466575" y="2391250"/>
              <a:chExt cx="59575" cy="59475"/>
            </a:xfrm>
          </p:grpSpPr>
          <p:sp>
            <p:nvSpPr>
              <p:cNvPr id="724" name="Google Shape;724;p24"/>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4"/>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24"/>
            <p:cNvGrpSpPr/>
            <p:nvPr/>
          </p:nvGrpSpPr>
          <p:grpSpPr>
            <a:xfrm flipH="1">
              <a:off x="6149980" y="-661273"/>
              <a:ext cx="2817846" cy="4069237"/>
              <a:chOff x="278245" y="-184325"/>
              <a:chExt cx="2358228" cy="3405504"/>
            </a:xfrm>
          </p:grpSpPr>
          <p:grpSp>
            <p:nvGrpSpPr>
              <p:cNvPr id="727" name="Google Shape;727;p24"/>
              <p:cNvGrpSpPr/>
              <p:nvPr/>
            </p:nvGrpSpPr>
            <p:grpSpPr>
              <a:xfrm>
                <a:off x="278245" y="-184325"/>
                <a:ext cx="2358228" cy="3336759"/>
                <a:chOff x="1181475" y="2041825"/>
                <a:chExt cx="620325" cy="877725"/>
              </a:xfrm>
            </p:grpSpPr>
            <p:sp>
              <p:nvSpPr>
                <p:cNvPr id="728" name="Google Shape;728;p24"/>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4"/>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4"/>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4"/>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4"/>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24"/>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 name="Google Shape;734;p24"/>
            <p:cNvSpPr/>
            <p:nvPr/>
          </p:nvSpPr>
          <p:spPr>
            <a:xfrm rot="10800000">
              <a:off x="8012311"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 name="Google Shape;735;p24"/>
            <p:cNvGrpSpPr/>
            <p:nvPr/>
          </p:nvGrpSpPr>
          <p:grpSpPr>
            <a:xfrm>
              <a:off x="7560791" y="3580603"/>
              <a:ext cx="3173104" cy="4402627"/>
              <a:chOff x="2132995" y="960308"/>
              <a:chExt cx="496177" cy="688438"/>
            </a:xfrm>
          </p:grpSpPr>
          <p:sp>
            <p:nvSpPr>
              <p:cNvPr id="736" name="Google Shape;736;p24"/>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4"/>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4"/>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4"/>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4"/>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1" name="Google Shape;741;p24"/>
          <p:cNvGrpSpPr/>
          <p:nvPr/>
        </p:nvGrpSpPr>
        <p:grpSpPr>
          <a:xfrm>
            <a:off x="-2749105" y="-2045480"/>
            <a:ext cx="6654696" cy="9234460"/>
            <a:chOff x="-2596705" y="-2045480"/>
            <a:chExt cx="6654696" cy="9234460"/>
          </a:xfrm>
        </p:grpSpPr>
        <p:grpSp>
          <p:nvGrpSpPr>
            <p:cNvPr id="742" name="Google Shape;742;p24"/>
            <p:cNvGrpSpPr/>
            <p:nvPr/>
          </p:nvGrpSpPr>
          <p:grpSpPr>
            <a:xfrm flipH="1">
              <a:off x="722369" y="491148"/>
              <a:ext cx="801674" cy="397824"/>
              <a:chOff x="1622300" y="2291700"/>
              <a:chExt cx="118800" cy="58950"/>
            </a:xfrm>
          </p:grpSpPr>
          <p:sp>
            <p:nvSpPr>
              <p:cNvPr id="743" name="Google Shape;743;p24"/>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4"/>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4"/>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4"/>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4"/>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4"/>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4"/>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4"/>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 name="Google Shape;751;p24"/>
            <p:cNvSpPr/>
            <p:nvPr/>
          </p:nvSpPr>
          <p:spPr>
            <a:xfrm>
              <a:off x="-2596705" y="-1246603"/>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 name="Google Shape;752;p24"/>
            <p:cNvGrpSpPr/>
            <p:nvPr/>
          </p:nvGrpSpPr>
          <p:grpSpPr>
            <a:xfrm rot="10800000">
              <a:off x="-1185762" y="-2045480"/>
              <a:ext cx="2901864" cy="4211818"/>
              <a:chOff x="6769513" y="299393"/>
              <a:chExt cx="1308620" cy="1899525"/>
            </a:xfrm>
          </p:grpSpPr>
          <p:sp>
            <p:nvSpPr>
              <p:cNvPr id="753" name="Google Shape;753;p24"/>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4"/>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4"/>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4"/>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4"/>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4"/>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 name="Google Shape;759;p24"/>
            <p:cNvSpPr/>
            <p:nvPr/>
          </p:nvSpPr>
          <p:spPr>
            <a:xfrm rot="10800000">
              <a:off x="1102163" y="4774798"/>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dk2"/>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 name="Google Shape;760;p24"/>
            <p:cNvGrpSpPr/>
            <p:nvPr/>
          </p:nvGrpSpPr>
          <p:grpSpPr>
            <a:xfrm flipH="1">
              <a:off x="-1973878" y="2737381"/>
              <a:ext cx="3265346" cy="3441180"/>
              <a:chOff x="2011428" y="602777"/>
              <a:chExt cx="774292" cy="815987"/>
            </a:xfrm>
          </p:grpSpPr>
          <p:sp>
            <p:nvSpPr>
              <p:cNvPr id="761" name="Google Shape;761;p24"/>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4"/>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4"/>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4"/>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4"/>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4"/>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24"/>
            <p:cNvGrpSpPr/>
            <p:nvPr/>
          </p:nvGrpSpPr>
          <p:grpSpPr>
            <a:xfrm rot="-5400000">
              <a:off x="-1256153" y="3835717"/>
              <a:ext cx="3265346" cy="3441180"/>
              <a:chOff x="2011428" y="602777"/>
              <a:chExt cx="774292" cy="815987"/>
            </a:xfrm>
          </p:grpSpPr>
          <p:sp>
            <p:nvSpPr>
              <p:cNvPr id="768" name="Google Shape;768;p24"/>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4"/>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4"/>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4"/>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4"/>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4"/>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4" name="Google Shape;774;p24"/>
          <p:cNvSpPr txBox="1"/>
          <p:nvPr>
            <p:ph type="title"/>
          </p:nvPr>
        </p:nvSpPr>
        <p:spPr>
          <a:xfrm>
            <a:off x="2646000" y="491162"/>
            <a:ext cx="3852000" cy="97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75" name="Google Shape;775;p24"/>
          <p:cNvSpPr txBox="1"/>
          <p:nvPr>
            <p:ph idx="1" type="subTitle"/>
          </p:nvPr>
        </p:nvSpPr>
        <p:spPr>
          <a:xfrm>
            <a:off x="2646000" y="1407566"/>
            <a:ext cx="3852000" cy="10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76" name="Google Shape;776;p24"/>
          <p:cNvSpPr txBox="1"/>
          <p:nvPr/>
        </p:nvSpPr>
        <p:spPr>
          <a:xfrm>
            <a:off x="2779350" y="3548507"/>
            <a:ext cx="3585300" cy="65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lt1"/>
                </a:solidFill>
                <a:latin typeface="Roboto"/>
                <a:ea typeface="Roboto"/>
                <a:cs typeface="Roboto"/>
                <a:sym typeface="Roboto"/>
              </a:rPr>
              <a:t>CREDITS: This presentation template was created by </a:t>
            </a:r>
            <a:r>
              <a:rPr b="1" lang="en" sz="1200">
                <a:solidFill>
                  <a:schemeClr val="lt1"/>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lt1"/>
                </a:solidFill>
                <a:latin typeface="Roboto"/>
                <a:ea typeface="Roboto"/>
                <a:cs typeface="Roboto"/>
                <a:sym typeface="Roboto"/>
              </a:rPr>
              <a:t>, including icons by </a:t>
            </a:r>
            <a:r>
              <a:rPr b="1" lang="en" sz="1200">
                <a:solidFill>
                  <a:schemeClr val="lt1"/>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lt1"/>
                </a:solidFill>
                <a:latin typeface="Roboto"/>
                <a:ea typeface="Roboto"/>
                <a:cs typeface="Roboto"/>
                <a:sym typeface="Roboto"/>
              </a:rPr>
              <a:t>, and infographics &amp; images by </a:t>
            </a:r>
            <a:r>
              <a:rPr b="1" lang="en" sz="1200">
                <a:solidFill>
                  <a:schemeClr val="lt1"/>
                </a:solidFill>
                <a:uFill>
                  <a:noFill/>
                </a:uFill>
                <a:latin typeface="Roboto"/>
                <a:ea typeface="Roboto"/>
                <a:cs typeface="Roboto"/>
                <a:sym typeface="Roboto"/>
                <a:hlinkClick r:id="rId4">
                  <a:extLst>
                    <a:ext uri="{A12FA001-AC4F-418D-AE19-62706E023703}">
                      <ahyp:hlinkClr val="tx"/>
                    </a:ext>
                  </a:extLst>
                </a:hlinkClick>
              </a:rPr>
              <a:t>Freepik</a:t>
            </a:r>
            <a:endParaRPr b="1" sz="1200">
              <a:solidFill>
                <a:schemeClr val="lt1"/>
              </a:solidFill>
              <a:latin typeface="Roboto"/>
              <a:ea typeface="Roboto"/>
              <a:cs typeface="Roboto"/>
              <a:sym typeface="Robo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777" name="Shape 777"/>
        <p:cNvGrpSpPr/>
        <p:nvPr/>
      </p:nvGrpSpPr>
      <p:grpSpPr>
        <a:xfrm>
          <a:off x="0" y="0"/>
          <a:ext cx="0" cy="0"/>
          <a:chOff x="0" y="0"/>
          <a:chExt cx="0" cy="0"/>
        </a:xfrm>
      </p:grpSpPr>
      <p:grpSp>
        <p:nvGrpSpPr>
          <p:cNvPr id="778" name="Google Shape;778;p25"/>
          <p:cNvGrpSpPr/>
          <p:nvPr/>
        </p:nvGrpSpPr>
        <p:grpSpPr>
          <a:xfrm>
            <a:off x="-1296571" y="-620648"/>
            <a:ext cx="3482238" cy="4516379"/>
            <a:chOff x="-1296571" y="-620648"/>
            <a:chExt cx="3482238" cy="4516379"/>
          </a:xfrm>
        </p:grpSpPr>
        <p:sp>
          <p:nvSpPr>
            <p:cNvPr id="779" name="Google Shape;779;p25"/>
            <p:cNvSpPr/>
            <p:nvPr/>
          </p:nvSpPr>
          <p:spPr>
            <a:xfrm>
              <a:off x="-1296571" y="0"/>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 name="Google Shape;780;p25"/>
            <p:cNvGrpSpPr/>
            <p:nvPr/>
          </p:nvGrpSpPr>
          <p:grpSpPr>
            <a:xfrm>
              <a:off x="-941814" y="-620648"/>
              <a:ext cx="3127481" cy="4516379"/>
              <a:chOff x="278245" y="-184325"/>
              <a:chExt cx="2358228" cy="3405504"/>
            </a:xfrm>
          </p:grpSpPr>
          <p:grpSp>
            <p:nvGrpSpPr>
              <p:cNvPr id="781" name="Google Shape;781;p25"/>
              <p:cNvGrpSpPr/>
              <p:nvPr/>
            </p:nvGrpSpPr>
            <p:grpSpPr>
              <a:xfrm>
                <a:off x="278245" y="-184325"/>
                <a:ext cx="2358228" cy="3336759"/>
                <a:chOff x="1181475" y="2041825"/>
                <a:chExt cx="620325" cy="877725"/>
              </a:xfrm>
            </p:grpSpPr>
            <p:sp>
              <p:nvSpPr>
                <p:cNvPr id="782" name="Google Shape;782;p25"/>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5"/>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5"/>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5"/>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5"/>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 name="Google Shape;787;p25"/>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8" name="Google Shape;788;p25"/>
          <p:cNvGrpSpPr/>
          <p:nvPr/>
        </p:nvGrpSpPr>
        <p:grpSpPr>
          <a:xfrm>
            <a:off x="5245253" y="-441860"/>
            <a:ext cx="6654696" cy="9380356"/>
            <a:chOff x="5245253" y="-441860"/>
            <a:chExt cx="6654696" cy="9380356"/>
          </a:xfrm>
        </p:grpSpPr>
        <p:sp>
          <p:nvSpPr>
            <p:cNvPr id="789" name="Google Shape;789;p25"/>
            <p:cNvSpPr/>
            <p:nvPr/>
          </p:nvSpPr>
          <p:spPr>
            <a:xfrm flipH="1" rot="10800000">
              <a:off x="5245253" y="130179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 name="Google Shape;790;p25"/>
            <p:cNvGrpSpPr/>
            <p:nvPr/>
          </p:nvGrpSpPr>
          <p:grpSpPr>
            <a:xfrm flipH="1">
              <a:off x="8418770" y="-441860"/>
              <a:ext cx="2708843" cy="3931638"/>
              <a:chOff x="6769513" y="299393"/>
              <a:chExt cx="1308620" cy="1899525"/>
            </a:xfrm>
          </p:grpSpPr>
          <p:sp>
            <p:nvSpPr>
              <p:cNvPr id="791" name="Google Shape;791;p25"/>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5"/>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5"/>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5"/>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5"/>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5"/>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 name="Google Shape;797;p25"/>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5"/>
            <p:cNvSpPr/>
            <p:nvPr/>
          </p:nvSpPr>
          <p:spPr>
            <a:xfrm flipH="1" rot="10800000">
              <a:off x="8796218" y="3575323"/>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accent3"/>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spTree>
      <p:nvGrpSpPr>
        <p:cNvPr id="799" name="Shape 799"/>
        <p:cNvGrpSpPr/>
        <p:nvPr/>
      </p:nvGrpSpPr>
      <p:grpSpPr>
        <a:xfrm>
          <a:off x="0" y="0"/>
          <a:ext cx="0" cy="0"/>
          <a:chOff x="0" y="0"/>
          <a:chExt cx="0" cy="0"/>
        </a:xfrm>
      </p:grpSpPr>
      <p:grpSp>
        <p:nvGrpSpPr>
          <p:cNvPr id="800" name="Google Shape;800;p26"/>
          <p:cNvGrpSpPr/>
          <p:nvPr/>
        </p:nvGrpSpPr>
        <p:grpSpPr>
          <a:xfrm flipH="1" rot="10800000">
            <a:off x="8002875" y="-893617"/>
            <a:ext cx="1599393" cy="2188720"/>
            <a:chOff x="8051125" y="4018221"/>
            <a:chExt cx="1599393" cy="2188720"/>
          </a:xfrm>
        </p:grpSpPr>
        <p:sp>
          <p:nvSpPr>
            <p:cNvPr id="801" name="Google Shape;801;p26"/>
            <p:cNvSpPr/>
            <p:nvPr/>
          </p:nvSpPr>
          <p:spPr>
            <a:xfrm>
              <a:off x="8051125" y="4157250"/>
              <a:ext cx="1311339" cy="1311189"/>
            </a:xfrm>
            <a:custGeom>
              <a:rect b="b" l="l" r="r" t="t"/>
              <a:pathLst>
                <a:path extrusionOk="0" h="8762" w="8763">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 name="Google Shape;802;p26"/>
            <p:cNvGrpSpPr/>
            <p:nvPr/>
          </p:nvGrpSpPr>
          <p:grpSpPr>
            <a:xfrm>
              <a:off x="8421632" y="4018221"/>
              <a:ext cx="1228886" cy="2188720"/>
              <a:chOff x="8389396" y="1055350"/>
              <a:chExt cx="1228886" cy="2188720"/>
            </a:xfrm>
          </p:grpSpPr>
          <p:sp>
            <p:nvSpPr>
              <p:cNvPr id="803" name="Google Shape;803;p26"/>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5" name="Google Shape;805;p26"/>
          <p:cNvGrpSpPr/>
          <p:nvPr/>
        </p:nvGrpSpPr>
        <p:grpSpPr>
          <a:xfrm>
            <a:off x="-2361718" y="1128115"/>
            <a:ext cx="6322114" cy="7255046"/>
            <a:chOff x="-2361718" y="747115"/>
            <a:chExt cx="6322114" cy="7255046"/>
          </a:xfrm>
        </p:grpSpPr>
        <p:grpSp>
          <p:nvGrpSpPr>
            <p:cNvPr id="806" name="Google Shape;806;p26"/>
            <p:cNvGrpSpPr/>
            <p:nvPr/>
          </p:nvGrpSpPr>
          <p:grpSpPr>
            <a:xfrm rot="10800000">
              <a:off x="-2361718" y="747115"/>
              <a:ext cx="6322114" cy="7255046"/>
              <a:chOff x="-2504900" y="1005827"/>
              <a:chExt cx="6322114" cy="7255046"/>
            </a:xfrm>
          </p:grpSpPr>
          <p:sp>
            <p:nvSpPr>
              <p:cNvPr id="807" name="Google Shape;807;p26"/>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26"/>
            <p:cNvGrpSpPr/>
            <p:nvPr/>
          </p:nvGrpSpPr>
          <p:grpSpPr>
            <a:xfrm flipH="1" rot="-5400000">
              <a:off x="413271" y="3223016"/>
              <a:ext cx="618213" cy="306426"/>
              <a:chOff x="5989375" y="1843575"/>
              <a:chExt cx="136525" cy="67675"/>
            </a:xfrm>
          </p:grpSpPr>
          <p:sp>
            <p:nvSpPr>
              <p:cNvPr id="810" name="Google Shape;810;p26"/>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6"/>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6"/>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6"/>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6"/>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6"/>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6"/>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1" name="Shape 101"/>
        <p:cNvGrpSpPr/>
        <p:nvPr/>
      </p:nvGrpSpPr>
      <p:grpSpPr>
        <a:xfrm>
          <a:off x="0" y="0"/>
          <a:ext cx="0" cy="0"/>
          <a:chOff x="0" y="0"/>
          <a:chExt cx="0" cy="0"/>
        </a:xfrm>
      </p:grpSpPr>
      <p:grpSp>
        <p:nvGrpSpPr>
          <p:cNvPr id="102" name="Google Shape;102;p4"/>
          <p:cNvGrpSpPr/>
          <p:nvPr/>
        </p:nvGrpSpPr>
        <p:grpSpPr>
          <a:xfrm>
            <a:off x="-859697" y="-661345"/>
            <a:ext cx="2552998" cy="2062932"/>
            <a:chOff x="-859697" y="-661345"/>
            <a:chExt cx="2552998" cy="2062932"/>
          </a:xfrm>
        </p:grpSpPr>
        <p:sp>
          <p:nvSpPr>
            <p:cNvPr id="103" name="Google Shape;103;p4"/>
            <p:cNvSpPr/>
            <p:nvPr/>
          </p:nvSpPr>
          <p:spPr>
            <a:xfrm>
              <a:off x="-859697" y="-66134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107627" y="-466741"/>
              <a:ext cx="1226141" cy="1868328"/>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4"/>
          <p:cNvGrpSpPr/>
          <p:nvPr/>
        </p:nvGrpSpPr>
        <p:grpSpPr>
          <a:xfrm>
            <a:off x="7218415" y="1051567"/>
            <a:ext cx="3942356" cy="4639226"/>
            <a:chOff x="7276179" y="1051567"/>
            <a:chExt cx="3942356" cy="4639226"/>
          </a:xfrm>
        </p:grpSpPr>
        <p:sp>
          <p:nvSpPr>
            <p:cNvPr id="106" name="Google Shape;106;p4"/>
            <p:cNvSpPr/>
            <p:nvPr/>
          </p:nvSpPr>
          <p:spPr>
            <a:xfrm>
              <a:off x="7276179" y="3686213"/>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4"/>
            <p:cNvGrpSpPr/>
            <p:nvPr/>
          </p:nvGrpSpPr>
          <p:grpSpPr>
            <a:xfrm>
              <a:off x="8615789" y="1051567"/>
              <a:ext cx="2602747" cy="3802366"/>
              <a:chOff x="278245" y="-112475"/>
              <a:chExt cx="2281910" cy="3333654"/>
            </a:xfrm>
          </p:grpSpPr>
          <p:grpSp>
            <p:nvGrpSpPr>
              <p:cNvPr id="108" name="Google Shape;108;p4"/>
              <p:cNvGrpSpPr/>
              <p:nvPr/>
            </p:nvGrpSpPr>
            <p:grpSpPr>
              <a:xfrm>
                <a:off x="278245" y="-112475"/>
                <a:ext cx="2281910" cy="3264909"/>
                <a:chOff x="1181475" y="2060725"/>
                <a:chExt cx="600250" cy="858825"/>
              </a:xfrm>
            </p:grpSpPr>
            <p:sp>
              <p:nvSpPr>
                <p:cNvPr id="109" name="Google Shape;109;p4"/>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4"/>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2" name="Google Shape;112;p4"/>
          <p:cNvSpPr txBox="1"/>
          <p:nvPr>
            <p:ph idx="1" type="body"/>
          </p:nvPr>
        </p:nvSpPr>
        <p:spPr>
          <a:xfrm>
            <a:off x="720000" y="1098950"/>
            <a:ext cx="7704000" cy="35097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Clr>
                <a:schemeClr val="dk2"/>
              </a:buClr>
              <a:buSzPts val="1200"/>
              <a:buAutoNum type="arabicPeriod"/>
              <a:defRPr sz="1200"/>
            </a:lvl1pPr>
            <a:lvl2pPr indent="-304800" lvl="1" marL="914400">
              <a:lnSpc>
                <a:spcPct val="100000"/>
              </a:lnSpc>
              <a:spcBef>
                <a:spcPts val="0"/>
              </a:spcBef>
              <a:spcAft>
                <a:spcPts val="0"/>
              </a:spcAft>
              <a:buClr>
                <a:srgbClr val="434343"/>
              </a:buClr>
              <a:buSzPts val="1200"/>
              <a:buFont typeface="Roboto Condensed Light"/>
              <a:buAutoNum type="alphaLcPeriod"/>
              <a:defRPr sz="1200"/>
            </a:lvl2pPr>
            <a:lvl3pPr indent="-304800" lvl="2" marL="1371600">
              <a:lnSpc>
                <a:spcPct val="100000"/>
              </a:lnSpc>
              <a:spcBef>
                <a:spcPts val="0"/>
              </a:spcBef>
              <a:spcAft>
                <a:spcPts val="0"/>
              </a:spcAft>
              <a:buClr>
                <a:srgbClr val="434343"/>
              </a:buClr>
              <a:buSzPts val="1200"/>
              <a:buFont typeface="Roboto Condensed Light"/>
              <a:buAutoNum type="romanLcPeriod"/>
              <a:defRPr sz="1200"/>
            </a:lvl3pPr>
            <a:lvl4pPr indent="-304800" lvl="3" marL="1828800">
              <a:lnSpc>
                <a:spcPct val="100000"/>
              </a:lnSpc>
              <a:spcBef>
                <a:spcPts val="0"/>
              </a:spcBef>
              <a:spcAft>
                <a:spcPts val="0"/>
              </a:spcAft>
              <a:buClr>
                <a:srgbClr val="434343"/>
              </a:buClr>
              <a:buSzPts val="1200"/>
              <a:buFont typeface="Roboto Condensed Light"/>
              <a:buAutoNum type="arabicPeriod"/>
              <a:defRPr sz="1200"/>
            </a:lvl4pPr>
            <a:lvl5pPr indent="-304800" lvl="4" marL="2286000">
              <a:lnSpc>
                <a:spcPct val="100000"/>
              </a:lnSpc>
              <a:spcBef>
                <a:spcPts val="0"/>
              </a:spcBef>
              <a:spcAft>
                <a:spcPts val="0"/>
              </a:spcAft>
              <a:buClr>
                <a:srgbClr val="434343"/>
              </a:buClr>
              <a:buSzPts val="1200"/>
              <a:buFont typeface="Roboto Condensed Light"/>
              <a:buAutoNum type="alphaLcPeriod"/>
              <a:defRPr sz="1200"/>
            </a:lvl5pPr>
            <a:lvl6pPr indent="-304800" lvl="5" marL="2743200">
              <a:lnSpc>
                <a:spcPct val="100000"/>
              </a:lnSpc>
              <a:spcBef>
                <a:spcPts val="0"/>
              </a:spcBef>
              <a:spcAft>
                <a:spcPts val="0"/>
              </a:spcAft>
              <a:buClr>
                <a:srgbClr val="434343"/>
              </a:buClr>
              <a:buSzPts val="1200"/>
              <a:buFont typeface="Roboto Condensed Light"/>
              <a:buAutoNum type="romanLcPeriod"/>
              <a:defRPr sz="1200"/>
            </a:lvl6pPr>
            <a:lvl7pPr indent="-304800" lvl="6" marL="3200400">
              <a:lnSpc>
                <a:spcPct val="100000"/>
              </a:lnSpc>
              <a:spcBef>
                <a:spcPts val="0"/>
              </a:spcBef>
              <a:spcAft>
                <a:spcPts val="0"/>
              </a:spcAft>
              <a:buClr>
                <a:srgbClr val="434343"/>
              </a:buClr>
              <a:buSzPts val="1200"/>
              <a:buFont typeface="Roboto Condensed Light"/>
              <a:buAutoNum type="arabicPeriod"/>
              <a:defRPr sz="1200"/>
            </a:lvl7pPr>
            <a:lvl8pPr indent="-304800" lvl="7" marL="3657600">
              <a:lnSpc>
                <a:spcPct val="100000"/>
              </a:lnSpc>
              <a:spcBef>
                <a:spcPts val="0"/>
              </a:spcBef>
              <a:spcAft>
                <a:spcPts val="0"/>
              </a:spcAft>
              <a:buClr>
                <a:srgbClr val="434343"/>
              </a:buClr>
              <a:buSzPts val="1200"/>
              <a:buFont typeface="Roboto Condensed Light"/>
              <a:buAutoNum type="alphaLcPeriod"/>
              <a:defRPr sz="1200"/>
            </a:lvl8pPr>
            <a:lvl9pPr indent="-304800" lvl="8" marL="411480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113" name="Google Shape;113;p4"/>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Font typeface="Fredoka One"/>
              <a:buNone/>
              <a:defRPr/>
            </a:lvl1pPr>
            <a:lvl2pPr lvl="1" rtl="0" algn="ctr">
              <a:spcBef>
                <a:spcPts val="0"/>
              </a:spcBef>
              <a:spcAft>
                <a:spcPts val="0"/>
              </a:spcAft>
              <a:buSzPts val="3000"/>
              <a:buFont typeface="Fredoka One"/>
              <a:buNone/>
              <a:defRPr sz="3000">
                <a:latin typeface="Fredoka One"/>
                <a:ea typeface="Fredoka One"/>
                <a:cs typeface="Fredoka One"/>
                <a:sym typeface="Fredoka One"/>
              </a:defRPr>
            </a:lvl2pPr>
            <a:lvl3pPr lvl="2" rtl="0" algn="ctr">
              <a:spcBef>
                <a:spcPts val="0"/>
              </a:spcBef>
              <a:spcAft>
                <a:spcPts val="0"/>
              </a:spcAft>
              <a:buSzPts val="3000"/>
              <a:buFont typeface="Fredoka One"/>
              <a:buNone/>
              <a:defRPr sz="3000">
                <a:latin typeface="Fredoka One"/>
                <a:ea typeface="Fredoka One"/>
                <a:cs typeface="Fredoka One"/>
                <a:sym typeface="Fredoka One"/>
              </a:defRPr>
            </a:lvl3pPr>
            <a:lvl4pPr lvl="3" rtl="0" algn="ctr">
              <a:spcBef>
                <a:spcPts val="0"/>
              </a:spcBef>
              <a:spcAft>
                <a:spcPts val="0"/>
              </a:spcAft>
              <a:buSzPts val="3000"/>
              <a:buFont typeface="Fredoka One"/>
              <a:buNone/>
              <a:defRPr sz="3000">
                <a:latin typeface="Fredoka One"/>
                <a:ea typeface="Fredoka One"/>
                <a:cs typeface="Fredoka One"/>
                <a:sym typeface="Fredoka One"/>
              </a:defRPr>
            </a:lvl4pPr>
            <a:lvl5pPr lvl="4" rtl="0" algn="ctr">
              <a:spcBef>
                <a:spcPts val="0"/>
              </a:spcBef>
              <a:spcAft>
                <a:spcPts val="0"/>
              </a:spcAft>
              <a:buSzPts val="3000"/>
              <a:buFont typeface="Fredoka One"/>
              <a:buNone/>
              <a:defRPr sz="3000">
                <a:latin typeface="Fredoka One"/>
                <a:ea typeface="Fredoka One"/>
                <a:cs typeface="Fredoka One"/>
                <a:sym typeface="Fredoka One"/>
              </a:defRPr>
            </a:lvl5pPr>
            <a:lvl6pPr lvl="5" rtl="0" algn="ctr">
              <a:spcBef>
                <a:spcPts val="0"/>
              </a:spcBef>
              <a:spcAft>
                <a:spcPts val="0"/>
              </a:spcAft>
              <a:buSzPts val="3000"/>
              <a:buFont typeface="Fredoka One"/>
              <a:buNone/>
              <a:defRPr sz="3000">
                <a:latin typeface="Fredoka One"/>
                <a:ea typeface="Fredoka One"/>
                <a:cs typeface="Fredoka One"/>
                <a:sym typeface="Fredoka One"/>
              </a:defRPr>
            </a:lvl6pPr>
            <a:lvl7pPr lvl="6" rtl="0" algn="ctr">
              <a:spcBef>
                <a:spcPts val="0"/>
              </a:spcBef>
              <a:spcAft>
                <a:spcPts val="0"/>
              </a:spcAft>
              <a:buSzPts val="3000"/>
              <a:buFont typeface="Fredoka One"/>
              <a:buNone/>
              <a:defRPr sz="3000">
                <a:latin typeface="Fredoka One"/>
                <a:ea typeface="Fredoka One"/>
                <a:cs typeface="Fredoka One"/>
                <a:sym typeface="Fredoka One"/>
              </a:defRPr>
            </a:lvl7pPr>
            <a:lvl8pPr lvl="7" rtl="0" algn="ctr">
              <a:spcBef>
                <a:spcPts val="0"/>
              </a:spcBef>
              <a:spcAft>
                <a:spcPts val="0"/>
              </a:spcAft>
              <a:buSzPts val="3000"/>
              <a:buFont typeface="Fredoka One"/>
              <a:buNone/>
              <a:defRPr sz="3000">
                <a:latin typeface="Fredoka One"/>
                <a:ea typeface="Fredoka One"/>
                <a:cs typeface="Fredoka One"/>
                <a:sym typeface="Fredoka One"/>
              </a:defRPr>
            </a:lvl8pPr>
            <a:lvl9pPr lvl="8" rtl="0" algn="ctr">
              <a:spcBef>
                <a:spcPts val="0"/>
              </a:spcBef>
              <a:spcAft>
                <a:spcPts val="0"/>
              </a:spcAft>
              <a:buSzPts val="3000"/>
              <a:buFont typeface="Fredoka One"/>
              <a:buNone/>
              <a:defRPr sz="3000">
                <a:latin typeface="Fredoka One"/>
                <a:ea typeface="Fredoka One"/>
                <a:cs typeface="Fredoka One"/>
                <a:sym typeface="Fredoka 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4" name="Shape 114"/>
        <p:cNvGrpSpPr/>
        <p:nvPr/>
      </p:nvGrpSpPr>
      <p:grpSpPr>
        <a:xfrm>
          <a:off x="0" y="0"/>
          <a:ext cx="0" cy="0"/>
          <a:chOff x="0" y="0"/>
          <a:chExt cx="0" cy="0"/>
        </a:xfrm>
      </p:grpSpPr>
      <p:grpSp>
        <p:nvGrpSpPr>
          <p:cNvPr id="115" name="Google Shape;115;p5"/>
          <p:cNvGrpSpPr/>
          <p:nvPr/>
        </p:nvGrpSpPr>
        <p:grpSpPr>
          <a:xfrm>
            <a:off x="5368428" y="-2371849"/>
            <a:ext cx="7166740" cy="6435526"/>
            <a:chOff x="5368428" y="-2371849"/>
            <a:chExt cx="7166740" cy="6435526"/>
          </a:xfrm>
        </p:grpSpPr>
        <p:sp>
          <p:nvSpPr>
            <p:cNvPr id="116" name="Google Shape;116;p5"/>
            <p:cNvSpPr/>
            <p:nvPr/>
          </p:nvSpPr>
          <p:spPr>
            <a:xfrm>
              <a:off x="5368428" y="-237184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5"/>
            <p:cNvGrpSpPr/>
            <p:nvPr/>
          </p:nvGrpSpPr>
          <p:grpSpPr>
            <a:xfrm flipH="1" rot="-5400000">
              <a:off x="8268109" y="1815891"/>
              <a:ext cx="618213" cy="306426"/>
              <a:chOff x="5989375" y="1843575"/>
              <a:chExt cx="136525" cy="67675"/>
            </a:xfrm>
          </p:grpSpPr>
          <p:sp>
            <p:nvSpPr>
              <p:cNvPr id="118" name="Google Shape;118;p5"/>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5"/>
            <p:cNvGrpSpPr/>
            <p:nvPr/>
          </p:nvGrpSpPr>
          <p:grpSpPr>
            <a:xfrm>
              <a:off x="8375532" y="539146"/>
              <a:ext cx="1228886" cy="2188720"/>
              <a:chOff x="8389396" y="1055350"/>
              <a:chExt cx="1228886" cy="2188720"/>
            </a:xfrm>
          </p:grpSpPr>
          <p:sp>
            <p:nvSpPr>
              <p:cNvPr id="127" name="Google Shape;127;p5"/>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 name="Google Shape;129;p5"/>
          <p:cNvGrpSpPr/>
          <p:nvPr/>
        </p:nvGrpSpPr>
        <p:grpSpPr>
          <a:xfrm>
            <a:off x="-2504900" y="387590"/>
            <a:ext cx="6322114" cy="7873283"/>
            <a:chOff x="-2504900" y="387590"/>
            <a:chExt cx="6322114" cy="7873283"/>
          </a:xfrm>
        </p:grpSpPr>
        <p:grpSp>
          <p:nvGrpSpPr>
            <p:cNvPr id="130" name="Google Shape;130;p5"/>
            <p:cNvGrpSpPr/>
            <p:nvPr/>
          </p:nvGrpSpPr>
          <p:grpSpPr>
            <a:xfrm>
              <a:off x="827762" y="4158773"/>
              <a:ext cx="471865" cy="38050"/>
              <a:chOff x="6298452" y="2390050"/>
              <a:chExt cx="140725" cy="11350"/>
            </a:xfrm>
          </p:grpSpPr>
          <p:sp>
            <p:nvSpPr>
              <p:cNvPr id="131" name="Google Shape;131;p5"/>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5"/>
            <p:cNvGrpSpPr/>
            <p:nvPr/>
          </p:nvGrpSpPr>
          <p:grpSpPr>
            <a:xfrm>
              <a:off x="-2504900" y="387590"/>
              <a:ext cx="6322114" cy="7873283"/>
              <a:chOff x="-2504900" y="387590"/>
              <a:chExt cx="6322114" cy="7873283"/>
            </a:xfrm>
          </p:grpSpPr>
          <p:grpSp>
            <p:nvGrpSpPr>
              <p:cNvPr id="135" name="Google Shape;135;p5"/>
              <p:cNvGrpSpPr/>
              <p:nvPr/>
            </p:nvGrpSpPr>
            <p:grpSpPr>
              <a:xfrm>
                <a:off x="-1553565" y="387590"/>
                <a:ext cx="2381713" cy="3328977"/>
                <a:chOff x="7655072" y="-407632"/>
                <a:chExt cx="2008529" cy="2807368"/>
              </a:xfrm>
            </p:grpSpPr>
            <p:sp>
              <p:nvSpPr>
                <p:cNvPr id="136" name="Google Shape;136;p5"/>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5"/>
              <p:cNvGrpSpPr/>
              <p:nvPr/>
            </p:nvGrpSpPr>
            <p:grpSpPr>
              <a:xfrm>
                <a:off x="-2504900" y="1005827"/>
                <a:ext cx="6322114" cy="7255046"/>
                <a:chOff x="-2504900" y="1005827"/>
                <a:chExt cx="6322114" cy="7255046"/>
              </a:xfrm>
            </p:grpSpPr>
            <p:sp>
              <p:nvSpPr>
                <p:cNvPr id="142" name="Google Shape;142;p5"/>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118934" y="3399771"/>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44" name="Google Shape;144;p5"/>
          <p:cNvSpPr txBox="1"/>
          <p:nvPr>
            <p:ph idx="1" type="subTitle"/>
          </p:nvPr>
        </p:nvSpPr>
        <p:spPr>
          <a:xfrm>
            <a:off x="1254788" y="2601579"/>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145" name="Google Shape;145;p5"/>
          <p:cNvSpPr txBox="1"/>
          <p:nvPr>
            <p:ph idx="2" type="subTitle"/>
          </p:nvPr>
        </p:nvSpPr>
        <p:spPr>
          <a:xfrm>
            <a:off x="1254788" y="2972979"/>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46" name="Google Shape;146;p5"/>
          <p:cNvSpPr txBox="1"/>
          <p:nvPr>
            <p:ph idx="3" type="subTitle"/>
          </p:nvPr>
        </p:nvSpPr>
        <p:spPr>
          <a:xfrm>
            <a:off x="5112413" y="2601579"/>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147" name="Google Shape;147;p5"/>
          <p:cNvSpPr txBox="1"/>
          <p:nvPr>
            <p:ph idx="4" type="subTitle"/>
          </p:nvPr>
        </p:nvSpPr>
        <p:spPr>
          <a:xfrm>
            <a:off x="5112413" y="2972979"/>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48" name="Google Shape;148;p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149" name="Google Shape;149;p5"/>
          <p:cNvSpPr txBox="1"/>
          <p:nvPr>
            <p:ph hasCustomPrompt="1" idx="5" type="title"/>
          </p:nvPr>
        </p:nvSpPr>
        <p:spPr>
          <a:xfrm>
            <a:off x="2200238"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0" name="Google Shape;150;p5"/>
          <p:cNvSpPr txBox="1"/>
          <p:nvPr>
            <p:ph hasCustomPrompt="1" idx="6" type="title"/>
          </p:nvPr>
        </p:nvSpPr>
        <p:spPr>
          <a:xfrm>
            <a:off x="6057863"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1" name="Shape 151"/>
        <p:cNvGrpSpPr/>
        <p:nvPr/>
      </p:nvGrpSpPr>
      <p:grpSpPr>
        <a:xfrm>
          <a:off x="0" y="0"/>
          <a:ext cx="0" cy="0"/>
          <a:chOff x="0" y="0"/>
          <a:chExt cx="0" cy="0"/>
        </a:xfrm>
      </p:grpSpPr>
      <p:grpSp>
        <p:nvGrpSpPr>
          <p:cNvPr id="152" name="Google Shape;152;p6"/>
          <p:cNvGrpSpPr/>
          <p:nvPr/>
        </p:nvGrpSpPr>
        <p:grpSpPr>
          <a:xfrm>
            <a:off x="-859697" y="-661345"/>
            <a:ext cx="2552998" cy="2062932"/>
            <a:chOff x="-859697" y="-661345"/>
            <a:chExt cx="2552998" cy="2062932"/>
          </a:xfrm>
        </p:grpSpPr>
        <p:sp>
          <p:nvSpPr>
            <p:cNvPr id="153" name="Google Shape;153;p6"/>
            <p:cNvSpPr/>
            <p:nvPr/>
          </p:nvSpPr>
          <p:spPr>
            <a:xfrm>
              <a:off x="-859697" y="-66134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107627" y="-466741"/>
              <a:ext cx="1226141" cy="1868328"/>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6"/>
          <p:cNvGrpSpPr/>
          <p:nvPr/>
        </p:nvGrpSpPr>
        <p:grpSpPr>
          <a:xfrm>
            <a:off x="7218415" y="1203967"/>
            <a:ext cx="3942356" cy="4639226"/>
            <a:chOff x="7276179" y="1051567"/>
            <a:chExt cx="3942356" cy="4639226"/>
          </a:xfrm>
        </p:grpSpPr>
        <p:sp>
          <p:nvSpPr>
            <p:cNvPr id="156" name="Google Shape;156;p6"/>
            <p:cNvSpPr/>
            <p:nvPr/>
          </p:nvSpPr>
          <p:spPr>
            <a:xfrm>
              <a:off x="7276179" y="3686213"/>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6"/>
            <p:cNvGrpSpPr/>
            <p:nvPr/>
          </p:nvGrpSpPr>
          <p:grpSpPr>
            <a:xfrm>
              <a:off x="8615789" y="1051567"/>
              <a:ext cx="2602747" cy="3802366"/>
              <a:chOff x="278245" y="-112475"/>
              <a:chExt cx="2281910" cy="3333654"/>
            </a:xfrm>
          </p:grpSpPr>
          <p:grpSp>
            <p:nvGrpSpPr>
              <p:cNvPr id="158" name="Google Shape;158;p6"/>
              <p:cNvGrpSpPr/>
              <p:nvPr/>
            </p:nvGrpSpPr>
            <p:grpSpPr>
              <a:xfrm>
                <a:off x="278245" y="-112475"/>
                <a:ext cx="2281910" cy="3264909"/>
                <a:chOff x="1181475" y="2060725"/>
                <a:chExt cx="600250" cy="858825"/>
              </a:xfrm>
            </p:grpSpPr>
            <p:sp>
              <p:nvSpPr>
                <p:cNvPr id="159" name="Google Shape;159;p6"/>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6"/>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2" name="Google Shape;162;p6"/>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Font typeface="Fredoka One"/>
              <a:buNone/>
              <a:defRPr/>
            </a:lvl1pPr>
            <a:lvl2pPr lvl="1" rtl="0" algn="ctr">
              <a:spcBef>
                <a:spcPts val="0"/>
              </a:spcBef>
              <a:spcAft>
                <a:spcPts val="0"/>
              </a:spcAft>
              <a:buSzPts val="3000"/>
              <a:buFont typeface="Fredoka One"/>
              <a:buNone/>
              <a:defRPr sz="3000">
                <a:latin typeface="Fredoka One"/>
                <a:ea typeface="Fredoka One"/>
                <a:cs typeface="Fredoka One"/>
                <a:sym typeface="Fredoka One"/>
              </a:defRPr>
            </a:lvl2pPr>
            <a:lvl3pPr lvl="2" rtl="0" algn="ctr">
              <a:spcBef>
                <a:spcPts val="0"/>
              </a:spcBef>
              <a:spcAft>
                <a:spcPts val="0"/>
              </a:spcAft>
              <a:buSzPts val="3000"/>
              <a:buFont typeface="Fredoka One"/>
              <a:buNone/>
              <a:defRPr sz="3000">
                <a:latin typeface="Fredoka One"/>
                <a:ea typeface="Fredoka One"/>
                <a:cs typeface="Fredoka One"/>
                <a:sym typeface="Fredoka One"/>
              </a:defRPr>
            </a:lvl3pPr>
            <a:lvl4pPr lvl="3" rtl="0" algn="ctr">
              <a:spcBef>
                <a:spcPts val="0"/>
              </a:spcBef>
              <a:spcAft>
                <a:spcPts val="0"/>
              </a:spcAft>
              <a:buSzPts val="3000"/>
              <a:buFont typeface="Fredoka One"/>
              <a:buNone/>
              <a:defRPr sz="3000">
                <a:latin typeface="Fredoka One"/>
                <a:ea typeface="Fredoka One"/>
                <a:cs typeface="Fredoka One"/>
                <a:sym typeface="Fredoka One"/>
              </a:defRPr>
            </a:lvl4pPr>
            <a:lvl5pPr lvl="4" rtl="0" algn="ctr">
              <a:spcBef>
                <a:spcPts val="0"/>
              </a:spcBef>
              <a:spcAft>
                <a:spcPts val="0"/>
              </a:spcAft>
              <a:buSzPts val="3000"/>
              <a:buFont typeface="Fredoka One"/>
              <a:buNone/>
              <a:defRPr sz="3000">
                <a:latin typeface="Fredoka One"/>
                <a:ea typeface="Fredoka One"/>
                <a:cs typeface="Fredoka One"/>
                <a:sym typeface="Fredoka One"/>
              </a:defRPr>
            </a:lvl5pPr>
            <a:lvl6pPr lvl="5" rtl="0" algn="ctr">
              <a:spcBef>
                <a:spcPts val="0"/>
              </a:spcBef>
              <a:spcAft>
                <a:spcPts val="0"/>
              </a:spcAft>
              <a:buSzPts val="3000"/>
              <a:buFont typeface="Fredoka One"/>
              <a:buNone/>
              <a:defRPr sz="3000">
                <a:latin typeface="Fredoka One"/>
                <a:ea typeface="Fredoka One"/>
                <a:cs typeface="Fredoka One"/>
                <a:sym typeface="Fredoka One"/>
              </a:defRPr>
            </a:lvl6pPr>
            <a:lvl7pPr lvl="6" rtl="0" algn="ctr">
              <a:spcBef>
                <a:spcPts val="0"/>
              </a:spcBef>
              <a:spcAft>
                <a:spcPts val="0"/>
              </a:spcAft>
              <a:buSzPts val="3000"/>
              <a:buFont typeface="Fredoka One"/>
              <a:buNone/>
              <a:defRPr sz="3000">
                <a:latin typeface="Fredoka One"/>
                <a:ea typeface="Fredoka One"/>
                <a:cs typeface="Fredoka One"/>
                <a:sym typeface="Fredoka One"/>
              </a:defRPr>
            </a:lvl7pPr>
            <a:lvl8pPr lvl="7" rtl="0" algn="ctr">
              <a:spcBef>
                <a:spcPts val="0"/>
              </a:spcBef>
              <a:spcAft>
                <a:spcPts val="0"/>
              </a:spcAft>
              <a:buSzPts val="3000"/>
              <a:buFont typeface="Fredoka One"/>
              <a:buNone/>
              <a:defRPr sz="3000">
                <a:latin typeface="Fredoka One"/>
                <a:ea typeface="Fredoka One"/>
                <a:cs typeface="Fredoka One"/>
                <a:sym typeface="Fredoka One"/>
              </a:defRPr>
            </a:lvl8pPr>
            <a:lvl9pPr lvl="8" rtl="0" algn="ctr">
              <a:spcBef>
                <a:spcPts val="0"/>
              </a:spcBef>
              <a:spcAft>
                <a:spcPts val="0"/>
              </a:spcAft>
              <a:buSzPts val="3000"/>
              <a:buFont typeface="Fredoka One"/>
              <a:buNone/>
              <a:defRPr sz="3000">
                <a:latin typeface="Fredoka One"/>
                <a:ea typeface="Fredoka One"/>
                <a:cs typeface="Fredoka One"/>
                <a:sym typeface="Fredoka 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3" name="Shape 163"/>
        <p:cNvGrpSpPr/>
        <p:nvPr/>
      </p:nvGrpSpPr>
      <p:grpSpPr>
        <a:xfrm>
          <a:off x="0" y="0"/>
          <a:ext cx="0" cy="0"/>
          <a:chOff x="0" y="0"/>
          <a:chExt cx="0" cy="0"/>
        </a:xfrm>
      </p:grpSpPr>
      <p:grpSp>
        <p:nvGrpSpPr>
          <p:cNvPr id="164" name="Google Shape;164;p7"/>
          <p:cNvGrpSpPr/>
          <p:nvPr/>
        </p:nvGrpSpPr>
        <p:grpSpPr>
          <a:xfrm>
            <a:off x="-1088076" y="-1000252"/>
            <a:ext cx="3803740" cy="4516379"/>
            <a:chOff x="-1060422" y="-1000252"/>
            <a:chExt cx="3803740" cy="4516379"/>
          </a:xfrm>
        </p:grpSpPr>
        <p:sp>
          <p:nvSpPr>
            <p:cNvPr id="165" name="Google Shape;165;p7"/>
            <p:cNvSpPr/>
            <p:nvPr/>
          </p:nvSpPr>
          <p:spPr>
            <a:xfrm>
              <a:off x="-1060422" y="-8"/>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7"/>
            <p:cNvGrpSpPr/>
            <p:nvPr/>
          </p:nvGrpSpPr>
          <p:grpSpPr>
            <a:xfrm>
              <a:off x="945461" y="736374"/>
              <a:ext cx="219510" cy="219124"/>
              <a:chOff x="1466575" y="2391250"/>
              <a:chExt cx="59575" cy="59475"/>
            </a:xfrm>
          </p:grpSpPr>
          <p:sp>
            <p:nvSpPr>
              <p:cNvPr id="167" name="Google Shape;167;p7"/>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7"/>
            <p:cNvGrpSpPr/>
            <p:nvPr/>
          </p:nvGrpSpPr>
          <p:grpSpPr>
            <a:xfrm>
              <a:off x="-384164" y="-1000252"/>
              <a:ext cx="3127481" cy="4516379"/>
              <a:chOff x="278245" y="-184325"/>
              <a:chExt cx="2358228" cy="3405504"/>
            </a:xfrm>
          </p:grpSpPr>
          <p:grpSp>
            <p:nvGrpSpPr>
              <p:cNvPr id="170" name="Google Shape;170;p7"/>
              <p:cNvGrpSpPr/>
              <p:nvPr/>
            </p:nvGrpSpPr>
            <p:grpSpPr>
              <a:xfrm>
                <a:off x="278245" y="-184325"/>
                <a:ext cx="2358228" cy="3336759"/>
                <a:chOff x="1181475" y="2041825"/>
                <a:chExt cx="620325" cy="877725"/>
              </a:xfrm>
            </p:grpSpPr>
            <p:sp>
              <p:nvSpPr>
                <p:cNvPr id="171" name="Google Shape;171;p7"/>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7"/>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 name="Google Shape;177;p7"/>
          <p:cNvGrpSpPr/>
          <p:nvPr/>
        </p:nvGrpSpPr>
        <p:grpSpPr>
          <a:xfrm>
            <a:off x="265779" y="4373872"/>
            <a:ext cx="4306224" cy="2966902"/>
            <a:chOff x="293432" y="4373872"/>
            <a:chExt cx="4306224" cy="2966902"/>
          </a:xfrm>
        </p:grpSpPr>
        <p:grpSp>
          <p:nvGrpSpPr>
            <p:cNvPr id="178" name="Google Shape;178;p7"/>
            <p:cNvGrpSpPr/>
            <p:nvPr/>
          </p:nvGrpSpPr>
          <p:grpSpPr>
            <a:xfrm>
              <a:off x="3565695" y="4429961"/>
              <a:ext cx="801674" cy="397824"/>
              <a:chOff x="1622300" y="2291700"/>
              <a:chExt cx="118800" cy="58950"/>
            </a:xfrm>
          </p:grpSpPr>
          <p:sp>
            <p:nvSpPr>
              <p:cNvPr id="179" name="Google Shape;179;p7"/>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7"/>
            <p:cNvGrpSpPr/>
            <p:nvPr/>
          </p:nvGrpSpPr>
          <p:grpSpPr>
            <a:xfrm flipH="1" rot="5400000">
              <a:off x="963093" y="3704212"/>
              <a:ext cx="2966902" cy="4306224"/>
              <a:chOff x="6769513" y="299393"/>
              <a:chExt cx="1308620" cy="1899525"/>
            </a:xfrm>
          </p:grpSpPr>
          <p:sp>
            <p:nvSpPr>
              <p:cNvPr id="188" name="Google Shape;188;p7"/>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4" name="Google Shape;194;p7"/>
          <p:cNvSpPr txBox="1"/>
          <p:nvPr>
            <p:ph type="title"/>
          </p:nvPr>
        </p:nvSpPr>
        <p:spPr>
          <a:xfrm>
            <a:off x="945441" y="1323878"/>
            <a:ext cx="3442500" cy="1431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95" name="Google Shape;195;p7"/>
          <p:cNvSpPr txBox="1"/>
          <p:nvPr>
            <p:ph idx="1" type="subTitle"/>
          </p:nvPr>
        </p:nvSpPr>
        <p:spPr>
          <a:xfrm>
            <a:off x="945450" y="2750728"/>
            <a:ext cx="3442500" cy="107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6" name="Shape 196"/>
        <p:cNvGrpSpPr/>
        <p:nvPr/>
      </p:nvGrpSpPr>
      <p:grpSpPr>
        <a:xfrm>
          <a:off x="0" y="0"/>
          <a:ext cx="0" cy="0"/>
          <a:chOff x="0" y="0"/>
          <a:chExt cx="0" cy="0"/>
        </a:xfrm>
      </p:grpSpPr>
      <p:grpSp>
        <p:nvGrpSpPr>
          <p:cNvPr id="197" name="Google Shape;197;p8"/>
          <p:cNvGrpSpPr/>
          <p:nvPr/>
        </p:nvGrpSpPr>
        <p:grpSpPr>
          <a:xfrm>
            <a:off x="-1897800" y="-564139"/>
            <a:ext cx="12137626" cy="7877286"/>
            <a:chOff x="-1897800" y="-564139"/>
            <a:chExt cx="12137626" cy="7877286"/>
          </a:xfrm>
        </p:grpSpPr>
        <p:sp>
          <p:nvSpPr>
            <p:cNvPr id="198" name="Google Shape;198;p8"/>
            <p:cNvSpPr/>
            <p:nvPr/>
          </p:nvSpPr>
          <p:spPr>
            <a:xfrm flipH="1">
              <a:off x="6899664" y="-444798"/>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1897800" y="1636082"/>
              <a:ext cx="6322101" cy="5677064"/>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8"/>
            <p:cNvGrpSpPr/>
            <p:nvPr/>
          </p:nvGrpSpPr>
          <p:grpSpPr>
            <a:xfrm>
              <a:off x="2033644" y="4281755"/>
              <a:ext cx="618213" cy="306426"/>
              <a:chOff x="5989375" y="1843575"/>
              <a:chExt cx="136525" cy="67675"/>
            </a:xfrm>
          </p:grpSpPr>
          <p:sp>
            <p:nvSpPr>
              <p:cNvPr id="201" name="Google Shape;201;p8"/>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8"/>
            <p:cNvGrpSpPr/>
            <p:nvPr/>
          </p:nvGrpSpPr>
          <p:grpSpPr>
            <a:xfrm>
              <a:off x="726170" y="3312113"/>
              <a:ext cx="1228886" cy="2188720"/>
              <a:chOff x="8389396" y="1055350"/>
              <a:chExt cx="1228886" cy="2188720"/>
            </a:xfrm>
          </p:grpSpPr>
          <p:sp>
            <p:nvSpPr>
              <p:cNvPr id="210" name="Google Shape;210;p8"/>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8"/>
            <p:cNvSpPr/>
            <p:nvPr/>
          </p:nvSpPr>
          <p:spPr>
            <a:xfrm>
              <a:off x="6877775" y="3554813"/>
              <a:ext cx="3075605" cy="2033485"/>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8"/>
            <p:cNvGrpSpPr/>
            <p:nvPr/>
          </p:nvGrpSpPr>
          <p:grpSpPr>
            <a:xfrm flipH="1" rot="5400000">
              <a:off x="8547291" y="741426"/>
              <a:ext cx="1228900" cy="2156171"/>
              <a:chOff x="455034" y="-121633"/>
              <a:chExt cx="629947" cy="1105275"/>
            </a:xfrm>
          </p:grpSpPr>
          <p:sp>
            <p:nvSpPr>
              <p:cNvPr id="214" name="Google Shape;214;p8"/>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8"/>
            <p:cNvGrpSpPr/>
            <p:nvPr/>
          </p:nvGrpSpPr>
          <p:grpSpPr>
            <a:xfrm flipH="1" rot="5400000">
              <a:off x="8103897" y="2323328"/>
              <a:ext cx="471865" cy="38050"/>
              <a:chOff x="6298452" y="2390050"/>
              <a:chExt cx="140725" cy="11350"/>
            </a:xfrm>
          </p:grpSpPr>
          <p:sp>
            <p:nvSpPr>
              <p:cNvPr id="217" name="Google Shape;217;p8"/>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8"/>
            <p:cNvGrpSpPr/>
            <p:nvPr/>
          </p:nvGrpSpPr>
          <p:grpSpPr>
            <a:xfrm rot="5400000">
              <a:off x="5977384" y="2664541"/>
              <a:ext cx="2375896" cy="3296652"/>
              <a:chOff x="2132995" y="960308"/>
              <a:chExt cx="496177" cy="688438"/>
            </a:xfrm>
          </p:grpSpPr>
          <p:sp>
            <p:nvSpPr>
              <p:cNvPr id="221" name="Google Shape;221;p8"/>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8"/>
            <p:cNvGrpSpPr/>
            <p:nvPr/>
          </p:nvGrpSpPr>
          <p:grpSpPr>
            <a:xfrm>
              <a:off x="1592506" y="555320"/>
              <a:ext cx="457201" cy="78377"/>
              <a:chOff x="3029245" y="907035"/>
              <a:chExt cx="129011" cy="22560"/>
            </a:xfrm>
          </p:grpSpPr>
          <p:sp>
            <p:nvSpPr>
              <p:cNvPr id="227" name="Google Shape;227;p8"/>
              <p:cNvSpPr/>
              <p:nvPr/>
            </p:nvSpPr>
            <p:spPr>
              <a:xfrm>
                <a:off x="3126380" y="907035"/>
                <a:ext cx="31876" cy="22560"/>
              </a:xfrm>
              <a:custGeom>
                <a:rect b="b" l="l" r="r" t="t"/>
                <a:pathLst>
                  <a:path extrusionOk="0" h="494" w="698">
                    <a:moveTo>
                      <a:pt x="408"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3101902" y="907035"/>
                <a:ext cx="31876" cy="22560"/>
              </a:xfrm>
              <a:custGeom>
                <a:rect b="b" l="l" r="r" t="t"/>
                <a:pathLst>
                  <a:path extrusionOk="0" h="494" w="698">
                    <a:moveTo>
                      <a:pt x="409"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3077790" y="907035"/>
                <a:ext cx="31922" cy="22560"/>
              </a:xfrm>
              <a:custGeom>
                <a:rect b="b" l="l" r="r" t="t"/>
                <a:pathLst>
                  <a:path extrusionOk="0" h="494" w="699">
                    <a:moveTo>
                      <a:pt x="409" y="0"/>
                    </a:moveTo>
                    <a:lnTo>
                      <a:pt x="1"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3053723" y="907035"/>
                <a:ext cx="31511" cy="22560"/>
              </a:xfrm>
              <a:custGeom>
                <a:rect b="b" l="l" r="r" t="t"/>
                <a:pathLst>
                  <a:path extrusionOk="0" h="494" w="690">
                    <a:moveTo>
                      <a:pt x="400" y="0"/>
                    </a:moveTo>
                    <a:lnTo>
                      <a:pt x="0" y="494"/>
                    </a:lnTo>
                    <a:lnTo>
                      <a:pt x="290" y="494"/>
                    </a:lnTo>
                    <a:lnTo>
                      <a:pt x="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3029245" y="907035"/>
                <a:ext cx="31876" cy="22560"/>
              </a:xfrm>
              <a:custGeom>
                <a:rect b="b" l="l" r="r" t="t"/>
                <a:pathLst>
                  <a:path extrusionOk="0" h="494" w="698">
                    <a:moveTo>
                      <a:pt x="409" y="0"/>
                    </a:moveTo>
                    <a:lnTo>
                      <a:pt x="0"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8"/>
            <p:cNvSpPr/>
            <p:nvPr/>
          </p:nvSpPr>
          <p:spPr>
            <a:xfrm>
              <a:off x="-1478400" y="2"/>
              <a:ext cx="3381525" cy="1996389"/>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8"/>
            <p:cNvGrpSpPr/>
            <p:nvPr/>
          </p:nvGrpSpPr>
          <p:grpSpPr>
            <a:xfrm flipH="1">
              <a:off x="465001" y="-564139"/>
              <a:ext cx="2374678" cy="2502550"/>
              <a:chOff x="2011428" y="602777"/>
              <a:chExt cx="774292" cy="815987"/>
            </a:xfrm>
          </p:grpSpPr>
          <p:sp>
            <p:nvSpPr>
              <p:cNvPr id="234" name="Google Shape;234;p8"/>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8"/>
            <p:cNvGrpSpPr/>
            <p:nvPr/>
          </p:nvGrpSpPr>
          <p:grpSpPr>
            <a:xfrm flipH="1" rot="5400000">
              <a:off x="7897809" y="-611671"/>
              <a:ext cx="1047647" cy="1867550"/>
              <a:chOff x="4549150" y="1401575"/>
              <a:chExt cx="1183114" cy="2109034"/>
            </a:xfrm>
          </p:grpSpPr>
          <p:sp>
            <p:nvSpPr>
              <p:cNvPr id="241" name="Google Shape;241;p8"/>
              <p:cNvSpPr/>
              <p:nvPr/>
            </p:nvSpPr>
            <p:spPr>
              <a:xfrm>
                <a:off x="4549150" y="3383011"/>
                <a:ext cx="148997" cy="127598"/>
              </a:xfrm>
              <a:custGeom>
                <a:rect b="b" l="l" r="r" t="t"/>
                <a:pathLst>
                  <a:path extrusionOk="0" h="1121" w="1309">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4597087" y="1401575"/>
                <a:ext cx="1135177" cy="2004344"/>
              </a:xfrm>
              <a:custGeom>
                <a:rect b="b" l="l" r="r" t="t"/>
                <a:pathLst>
                  <a:path extrusionOk="0" h="17609" w="9973">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8"/>
            <p:cNvGrpSpPr/>
            <p:nvPr/>
          </p:nvGrpSpPr>
          <p:grpSpPr>
            <a:xfrm>
              <a:off x="-1552690" y="-385842"/>
              <a:ext cx="2375896" cy="3296652"/>
              <a:chOff x="2132995" y="960308"/>
              <a:chExt cx="496177" cy="688438"/>
            </a:xfrm>
          </p:grpSpPr>
          <p:sp>
            <p:nvSpPr>
              <p:cNvPr id="244" name="Google Shape;244;p8"/>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9" name="Google Shape;249;p8"/>
          <p:cNvSpPr txBox="1"/>
          <p:nvPr>
            <p:ph type="title"/>
          </p:nvPr>
        </p:nvSpPr>
        <p:spPr>
          <a:xfrm>
            <a:off x="1269150" y="1483990"/>
            <a:ext cx="6605700" cy="222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500"/>
              <a:buNone/>
              <a:defRPr sz="7000"/>
            </a:lvl1pPr>
            <a:lvl2pPr lvl="1" rtl="0">
              <a:lnSpc>
                <a:spcPct val="80000"/>
              </a:lnSpc>
              <a:spcBef>
                <a:spcPts val="0"/>
              </a:spcBef>
              <a:spcAft>
                <a:spcPts val="0"/>
              </a:spcAft>
              <a:buSzPts val="3200"/>
              <a:buNone/>
              <a:defRPr/>
            </a:lvl2pPr>
            <a:lvl3pPr lvl="2" rtl="0">
              <a:lnSpc>
                <a:spcPct val="80000"/>
              </a:lnSpc>
              <a:spcBef>
                <a:spcPts val="0"/>
              </a:spcBef>
              <a:spcAft>
                <a:spcPts val="0"/>
              </a:spcAft>
              <a:buSzPts val="3200"/>
              <a:buNone/>
              <a:defRPr/>
            </a:lvl3pPr>
            <a:lvl4pPr lvl="3" rtl="0">
              <a:lnSpc>
                <a:spcPct val="80000"/>
              </a:lnSpc>
              <a:spcBef>
                <a:spcPts val="0"/>
              </a:spcBef>
              <a:spcAft>
                <a:spcPts val="0"/>
              </a:spcAft>
              <a:buSzPts val="3200"/>
              <a:buNone/>
              <a:defRPr/>
            </a:lvl4pPr>
            <a:lvl5pPr lvl="4" rtl="0">
              <a:lnSpc>
                <a:spcPct val="80000"/>
              </a:lnSpc>
              <a:spcBef>
                <a:spcPts val="0"/>
              </a:spcBef>
              <a:spcAft>
                <a:spcPts val="0"/>
              </a:spcAft>
              <a:buSzPts val="3200"/>
              <a:buNone/>
              <a:defRPr/>
            </a:lvl5pPr>
            <a:lvl6pPr lvl="5" rtl="0">
              <a:lnSpc>
                <a:spcPct val="80000"/>
              </a:lnSpc>
              <a:spcBef>
                <a:spcPts val="0"/>
              </a:spcBef>
              <a:spcAft>
                <a:spcPts val="0"/>
              </a:spcAft>
              <a:buSzPts val="3200"/>
              <a:buNone/>
              <a:defRPr/>
            </a:lvl6pPr>
            <a:lvl7pPr lvl="6" rtl="0">
              <a:lnSpc>
                <a:spcPct val="80000"/>
              </a:lnSpc>
              <a:spcBef>
                <a:spcPts val="0"/>
              </a:spcBef>
              <a:spcAft>
                <a:spcPts val="0"/>
              </a:spcAft>
              <a:buSzPts val="3200"/>
              <a:buNone/>
              <a:defRPr/>
            </a:lvl7pPr>
            <a:lvl8pPr lvl="7" rtl="0">
              <a:lnSpc>
                <a:spcPct val="80000"/>
              </a:lnSpc>
              <a:spcBef>
                <a:spcPts val="0"/>
              </a:spcBef>
              <a:spcAft>
                <a:spcPts val="0"/>
              </a:spcAft>
              <a:buSzPts val="3200"/>
              <a:buNone/>
              <a:defRPr/>
            </a:lvl8pPr>
            <a:lvl9pPr lvl="8" rtl="0">
              <a:lnSpc>
                <a:spcPct val="80000"/>
              </a:lnSpc>
              <a:spcBef>
                <a:spcPts val="0"/>
              </a:spcBef>
              <a:spcAft>
                <a:spcPts val="0"/>
              </a:spcAft>
              <a:buSzPts val="3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0" name="Shape 250"/>
        <p:cNvGrpSpPr/>
        <p:nvPr/>
      </p:nvGrpSpPr>
      <p:grpSpPr>
        <a:xfrm>
          <a:off x="0" y="0"/>
          <a:ext cx="0" cy="0"/>
          <a:chOff x="0" y="0"/>
          <a:chExt cx="0" cy="0"/>
        </a:xfrm>
      </p:grpSpPr>
      <p:sp>
        <p:nvSpPr>
          <p:cNvPr id="251" name="Google Shape;251;p9"/>
          <p:cNvSpPr txBox="1"/>
          <p:nvPr>
            <p:ph idx="1" type="subTitle"/>
          </p:nvPr>
        </p:nvSpPr>
        <p:spPr>
          <a:xfrm>
            <a:off x="713225" y="2347452"/>
            <a:ext cx="4732500" cy="11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252" name="Google Shape;252;p9"/>
          <p:cNvSpPr txBox="1"/>
          <p:nvPr>
            <p:ph type="title"/>
          </p:nvPr>
        </p:nvSpPr>
        <p:spPr>
          <a:xfrm>
            <a:off x="713370" y="1697025"/>
            <a:ext cx="4732500" cy="472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600"/>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p:txBody>
      </p:sp>
      <p:grpSp>
        <p:nvGrpSpPr>
          <p:cNvPr id="253" name="Google Shape;253;p9"/>
          <p:cNvGrpSpPr/>
          <p:nvPr/>
        </p:nvGrpSpPr>
        <p:grpSpPr>
          <a:xfrm>
            <a:off x="4590435" y="-1007875"/>
            <a:ext cx="6038600" cy="7441011"/>
            <a:chOff x="4590435" y="-1007875"/>
            <a:chExt cx="6038600" cy="7441011"/>
          </a:xfrm>
        </p:grpSpPr>
        <p:sp>
          <p:nvSpPr>
            <p:cNvPr id="254" name="Google Shape;254;p9"/>
            <p:cNvSpPr/>
            <p:nvPr/>
          </p:nvSpPr>
          <p:spPr>
            <a:xfrm>
              <a:off x="5025290" y="1403608"/>
              <a:ext cx="5603746" cy="5029527"/>
            </a:xfrm>
            <a:custGeom>
              <a:rect b="b" l="l" r="r" t="t"/>
              <a:pathLst>
                <a:path extrusionOk="0" h="62162" w="69259">
                  <a:moveTo>
                    <a:pt x="69093" y="1"/>
                  </a:moveTo>
                  <a:lnTo>
                    <a:pt x="42864" y="26229"/>
                  </a:lnTo>
                  <a:lnTo>
                    <a:pt x="36876" y="26229"/>
                  </a:lnTo>
                  <a:lnTo>
                    <a:pt x="31719" y="31386"/>
                  </a:lnTo>
                  <a:lnTo>
                    <a:pt x="29833" y="31386"/>
                  </a:lnTo>
                  <a:lnTo>
                    <a:pt x="26063" y="35101"/>
                  </a:lnTo>
                  <a:lnTo>
                    <a:pt x="26063" y="35933"/>
                  </a:lnTo>
                  <a:lnTo>
                    <a:pt x="1" y="61995"/>
                  </a:lnTo>
                  <a:lnTo>
                    <a:pt x="167" y="62162"/>
                  </a:lnTo>
                  <a:lnTo>
                    <a:pt x="22292" y="40037"/>
                  </a:lnTo>
                  <a:lnTo>
                    <a:pt x="28059" y="40037"/>
                  </a:lnTo>
                  <a:lnTo>
                    <a:pt x="34380" y="33771"/>
                  </a:lnTo>
                  <a:lnTo>
                    <a:pt x="37153" y="33771"/>
                  </a:lnTo>
                  <a:lnTo>
                    <a:pt x="40757" y="30166"/>
                  </a:lnTo>
                  <a:lnTo>
                    <a:pt x="40757" y="28669"/>
                  </a:lnTo>
                  <a:lnTo>
                    <a:pt x="69259" y="112"/>
                  </a:lnTo>
                  <a:lnTo>
                    <a:pt x="690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
            <p:cNvSpPr/>
            <p:nvPr/>
          </p:nvSpPr>
          <p:spPr>
            <a:xfrm>
              <a:off x="4590435" y="-831208"/>
              <a:ext cx="5930985" cy="6805915"/>
            </a:xfrm>
            <a:custGeom>
              <a:rect b="b" l="l" r="r" t="t"/>
              <a:pathLst>
                <a:path extrusionOk="0" h="79795" w="69537">
                  <a:moveTo>
                    <a:pt x="69370" y="0"/>
                  </a:moveTo>
                  <a:lnTo>
                    <a:pt x="44195" y="25175"/>
                  </a:lnTo>
                  <a:lnTo>
                    <a:pt x="35379" y="33992"/>
                  </a:lnTo>
                  <a:lnTo>
                    <a:pt x="27061" y="42309"/>
                  </a:lnTo>
                  <a:lnTo>
                    <a:pt x="27061" y="52568"/>
                  </a:lnTo>
                  <a:lnTo>
                    <a:pt x="1" y="79628"/>
                  </a:lnTo>
                  <a:lnTo>
                    <a:pt x="223" y="79794"/>
                  </a:lnTo>
                  <a:lnTo>
                    <a:pt x="27061" y="52956"/>
                  </a:lnTo>
                  <a:lnTo>
                    <a:pt x="31497" y="48575"/>
                  </a:lnTo>
                  <a:lnTo>
                    <a:pt x="31497" y="46801"/>
                  </a:lnTo>
                  <a:lnTo>
                    <a:pt x="35933" y="42309"/>
                  </a:lnTo>
                  <a:lnTo>
                    <a:pt x="49851" y="42309"/>
                  </a:lnTo>
                  <a:lnTo>
                    <a:pt x="52014" y="40147"/>
                  </a:lnTo>
                  <a:lnTo>
                    <a:pt x="45027" y="33382"/>
                  </a:lnTo>
                  <a:lnTo>
                    <a:pt x="45027" y="24731"/>
                  </a:lnTo>
                  <a:lnTo>
                    <a:pt x="69536" y="222"/>
                  </a:lnTo>
                  <a:lnTo>
                    <a:pt x="69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9"/>
            <p:cNvGrpSpPr/>
            <p:nvPr/>
          </p:nvGrpSpPr>
          <p:grpSpPr>
            <a:xfrm>
              <a:off x="6851241" y="3872805"/>
              <a:ext cx="740238" cy="365351"/>
              <a:chOff x="7070753" y="3796525"/>
              <a:chExt cx="690971" cy="341036"/>
            </a:xfrm>
          </p:grpSpPr>
          <p:sp>
            <p:nvSpPr>
              <p:cNvPr id="257" name="Google Shape;257;p9"/>
              <p:cNvSpPr/>
              <p:nvPr/>
            </p:nvSpPr>
            <p:spPr>
              <a:xfrm>
                <a:off x="7366883" y="4034320"/>
                <a:ext cx="103241" cy="103241"/>
              </a:xfrm>
              <a:custGeom>
                <a:rect b="b" l="l" r="r" t="t"/>
                <a:pathLst>
                  <a:path extrusionOk="0" h="1276" w="1276">
                    <a:moveTo>
                      <a:pt x="1109" y="0"/>
                    </a:moveTo>
                    <a:lnTo>
                      <a:pt x="0" y="1109"/>
                    </a:lnTo>
                    <a:lnTo>
                      <a:pt x="166" y="1276"/>
                    </a:lnTo>
                    <a:lnTo>
                      <a:pt x="1275" y="167"/>
                    </a:lnTo>
                    <a:lnTo>
                      <a:pt x="1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a:off x="7366883" y="4034320"/>
                <a:ext cx="103241" cy="103241"/>
              </a:xfrm>
              <a:custGeom>
                <a:rect b="b" l="l" r="r" t="t"/>
                <a:pathLst>
                  <a:path extrusionOk="0" h="1276" w="1276">
                    <a:moveTo>
                      <a:pt x="166" y="0"/>
                    </a:moveTo>
                    <a:lnTo>
                      <a:pt x="0" y="167"/>
                    </a:lnTo>
                    <a:lnTo>
                      <a:pt x="1109" y="1276"/>
                    </a:lnTo>
                    <a:lnTo>
                      <a:pt x="1275" y="1109"/>
                    </a:lnTo>
                    <a:lnTo>
                      <a:pt x="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7658483" y="4034320"/>
                <a:ext cx="103241" cy="103241"/>
              </a:xfrm>
              <a:custGeom>
                <a:rect b="b" l="l" r="r" t="t"/>
                <a:pathLst>
                  <a:path extrusionOk="0" h="1276" w="1276">
                    <a:moveTo>
                      <a:pt x="1109" y="0"/>
                    </a:moveTo>
                    <a:lnTo>
                      <a:pt x="0" y="1109"/>
                    </a:lnTo>
                    <a:lnTo>
                      <a:pt x="222" y="1276"/>
                    </a:lnTo>
                    <a:lnTo>
                      <a:pt x="1276" y="167"/>
                    </a:lnTo>
                    <a:lnTo>
                      <a:pt x="1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7658483" y="4034320"/>
                <a:ext cx="103241" cy="103241"/>
              </a:xfrm>
              <a:custGeom>
                <a:rect b="b" l="l" r="r" t="t"/>
                <a:pathLst>
                  <a:path extrusionOk="0" h="1276" w="1276">
                    <a:moveTo>
                      <a:pt x="167" y="0"/>
                    </a:moveTo>
                    <a:lnTo>
                      <a:pt x="0" y="167"/>
                    </a:lnTo>
                    <a:lnTo>
                      <a:pt x="1109" y="1276"/>
                    </a:lnTo>
                    <a:lnTo>
                      <a:pt x="1276" y="1109"/>
                    </a:lnTo>
                    <a:lnTo>
                      <a:pt x="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7070753" y="3796525"/>
                <a:ext cx="107772" cy="103241"/>
              </a:xfrm>
              <a:custGeom>
                <a:rect b="b" l="l" r="r" t="t"/>
                <a:pathLst>
                  <a:path extrusionOk="0" h="1276" w="1332">
                    <a:moveTo>
                      <a:pt x="1109" y="1"/>
                    </a:moveTo>
                    <a:lnTo>
                      <a:pt x="0" y="1110"/>
                    </a:lnTo>
                    <a:lnTo>
                      <a:pt x="222" y="1276"/>
                    </a:lnTo>
                    <a:lnTo>
                      <a:pt x="1331" y="167"/>
                    </a:lnTo>
                    <a:lnTo>
                      <a:pt x="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7075203" y="3796525"/>
                <a:ext cx="103322" cy="103241"/>
              </a:xfrm>
              <a:custGeom>
                <a:rect b="b" l="l" r="r" t="t"/>
                <a:pathLst>
                  <a:path extrusionOk="0" h="1276" w="1277">
                    <a:moveTo>
                      <a:pt x="167" y="1"/>
                    </a:moveTo>
                    <a:lnTo>
                      <a:pt x="1" y="167"/>
                    </a:lnTo>
                    <a:lnTo>
                      <a:pt x="1110" y="1276"/>
                    </a:lnTo>
                    <a:lnTo>
                      <a:pt x="1276" y="1110"/>
                    </a:lnTo>
                    <a:lnTo>
                      <a:pt x="1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7366883" y="3796525"/>
                <a:ext cx="103241" cy="103241"/>
              </a:xfrm>
              <a:custGeom>
                <a:rect b="b" l="l" r="r" t="t"/>
                <a:pathLst>
                  <a:path extrusionOk="0" h="1276" w="1276">
                    <a:moveTo>
                      <a:pt x="1109" y="1"/>
                    </a:moveTo>
                    <a:lnTo>
                      <a:pt x="0" y="1110"/>
                    </a:lnTo>
                    <a:lnTo>
                      <a:pt x="166" y="1276"/>
                    </a:lnTo>
                    <a:lnTo>
                      <a:pt x="1275" y="167"/>
                    </a:lnTo>
                    <a:lnTo>
                      <a:pt x="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7366883" y="3796525"/>
                <a:ext cx="103241" cy="103241"/>
              </a:xfrm>
              <a:custGeom>
                <a:rect b="b" l="l" r="r" t="t"/>
                <a:pathLst>
                  <a:path extrusionOk="0" h="1276" w="1276">
                    <a:moveTo>
                      <a:pt x="166" y="1"/>
                    </a:moveTo>
                    <a:lnTo>
                      <a:pt x="0" y="167"/>
                    </a:lnTo>
                    <a:lnTo>
                      <a:pt x="1109" y="1276"/>
                    </a:lnTo>
                    <a:lnTo>
                      <a:pt x="1275" y="1110"/>
                    </a:lnTo>
                    <a:lnTo>
                      <a:pt x="1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9"/>
            <p:cNvGrpSpPr/>
            <p:nvPr/>
          </p:nvGrpSpPr>
          <p:grpSpPr>
            <a:xfrm>
              <a:off x="5052941" y="-1007875"/>
              <a:ext cx="3372034" cy="3579622"/>
              <a:chOff x="6474042" y="-61911"/>
              <a:chExt cx="4446247" cy="4719966"/>
            </a:xfrm>
          </p:grpSpPr>
          <p:sp>
            <p:nvSpPr>
              <p:cNvPr id="266" name="Google Shape;266;p9"/>
              <p:cNvSpPr/>
              <p:nvPr/>
            </p:nvSpPr>
            <p:spPr>
              <a:xfrm>
                <a:off x="10722788" y="3477982"/>
                <a:ext cx="89810" cy="632716"/>
              </a:xfrm>
              <a:custGeom>
                <a:rect b="b" l="l" r="r" t="t"/>
                <a:pathLst>
                  <a:path extrusionOk="0" h="7820" w="1110">
                    <a:moveTo>
                      <a:pt x="1109" y="1"/>
                    </a:moveTo>
                    <a:lnTo>
                      <a:pt x="0" y="1110"/>
                    </a:lnTo>
                    <a:lnTo>
                      <a:pt x="0" y="3938"/>
                    </a:lnTo>
                    <a:lnTo>
                      <a:pt x="0" y="6710"/>
                    </a:lnTo>
                    <a:lnTo>
                      <a:pt x="1109" y="7819"/>
                    </a:lnTo>
                    <a:lnTo>
                      <a:pt x="1109" y="3938"/>
                    </a:lnTo>
                    <a:lnTo>
                      <a:pt x="1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p:nvPr/>
            </p:nvSpPr>
            <p:spPr>
              <a:xfrm>
                <a:off x="7286054" y="750183"/>
                <a:ext cx="444277" cy="444196"/>
              </a:xfrm>
              <a:custGeom>
                <a:rect b="b" l="l" r="r" t="t"/>
                <a:pathLst>
                  <a:path extrusionOk="0" h="5490" w="5491">
                    <a:moveTo>
                      <a:pt x="1" y="0"/>
                    </a:moveTo>
                    <a:lnTo>
                      <a:pt x="2774" y="2773"/>
                    </a:lnTo>
                    <a:lnTo>
                      <a:pt x="5491" y="5490"/>
                    </a:lnTo>
                    <a:lnTo>
                      <a:pt x="5491" y="3937"/>
                    </a:lnTo>
                    <a:lnTo>
                      <a:pt x="3550" y="1941"/>
                    </a:lnTo>
                    <a:lnTo>
                      <a:pt x="15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a:off x="6474042" y="-61911"/>
                <a:ext cx="183989" cy="184070"/>
              </a:xfrm>
              <a:custGeom>
                <a:rect b="b" l="l" r="r" t="t"/>
                <a:pathLst>
                  <a:path extrusionOk="0" h="2275" w="2274">
                    <a:moveTo>
                      <a:pt x="1165" y="611"/>
                    </a:moveTo>
                    <a:cubicBezTo>
                      <a:pt x="1442" y="611"/>
                      <a:pt x="1664" y="832"/>
                      <a:pt x="1719" y="1165"/>
                    </a:cubicBezTo>
                    <a:cubicBezTo>
                      <a:pt x="1719" y="1442"/>
                      <a:pt x="1442" y="1664"/>
                      <a:pt x="1165" y="1664"/>
                    </a:cubicBezTo>
                    <a:cubicBezTo>
                      <a:pt x="832" y="1664"/>
                      <a:pt x="610" y="1442"/>
                      <a:pt x="610" y="1165"/>
                    </a:cubicBezTo>
                    <a:cubicBezTo>
                      <a:pt x="610" y="832"/>
                      <a:pt x="832" y="611"/>
                      <a:pt x="1165" y="611"/>
                    </a:cubicBezTo>
                    <a:close/>
                    <a:moveTo>
                      <a:pt x="1165" y="1"/>
                    </a:moveTo>
                    <a:cubicBezTo>
                      <a:pt x="499" y="1"/>
                      <a:pt x="0" y="500"/>
                      <a:pt x="0" y="1165"/>
                    </a:cubicBezTo>
                    <a:cubicBezTo>
                      <a:pt x="0" y="1775"/>
                      <a:pt x="499" y="2274"/>
                      <a:pt x="1165" y="2274"/>
                    </a:cubicBezTo>
                    <a:cubicBezTo>
                      <a:pt x="1775" y="2274"/>
                      <a:pt x="2274" y="1775"/>
                      <a:pt x="2274" y="1165"/>
                    </a:cubicBezTo>
                    <a:cubicBezTo>
                      <a:pt x="2274" y="500"/>
                      <a:pt x="1775" y="1"/>
                      <a:pt x="1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9"/>
              <p:cNvSpPr/>
              <p:nvPr/>
            </p:nvSpPr>
            <p:spPr>
              <a:xfrm>
                <a:off x="10704825" y="4473337"/>
                <a:ext cx="215463" cy="184718"/>
              </a:xfrm>
              <a:custGeom>
                <a:rect b="b" l="l" r="r" t="t"/>
                <a:pathLst>
                  <a:path extrusionOk="0" h="2283" w="2663">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p:nvPr/>
            </p:nvSpPr>
            <p:spPr>
              <a:xfrm>
                <a:off x="6590714" y="63742"/>
                <a:ext cx="4262258" cy="4432735"/>
              </a:xfrm>
              <a:custGeom>
                <a:rect b="b" l="l" r="r" t="t"/>
                <a:pathLst>
                  <a:path extrusionOk="0" h="54786" w="52679">
                    <a:moveTo>
                      <a:pt x="388" y="0"/>
                    </a:moveTo>
                    <a:lnTo>
                      <a:pt x="0" y="388"/>
                    </a:lnTo>
                    <a:lnTo>
                      <a:pt x="16857" y="17245"/>
                    </a:lnTo>
                    <a:lnTo>
                      <a:pt x="16913" y="17356"/>
                    </a:lnTo>
                    <a:lnTo>
                      <a:pt x="29445" y="17356"/>
                    </a:lnTo>
                    <a:lnTo>
                      <a:pt x="52069" y="39980"/>
                    </a:lnTo>
                    <a:lnTo>
                      <a:pt x="52069" y="54786"/>
                    </a:lnTo>
                    <a:lnTo>
                      <a:pt x="52678" y="54786"/>
                    </a:lnTo>
                    <a:lnTo>
                      <a:pt x="52678" y="39759"/>
                    </a:lnTo>
                    <a:lnTo>
                      <a:pt x="29777" y="16857"/>
                    </a:lnTo>
                    <a:lnTo>
                      <a:pt x="29666" y="16746"/>
                    </a:lnTo>
                    <a:lnTo>
                      <a:pt x="17190" y="16746"/>
                    </a:lnTo>
                    <a:lnTo>
                      <a:pt x="3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9"/>
            <p:cNvSpPr/>
            <p:nvPr/>
          </p:nvSpPr>
          <p:spPr>
            <a:xfrm>
              <a:off x="7522237" y="-209327"/>
              <a:ext cx="1798786" cy="1791641"/>
            </a:xfrm>
            <a:custGeom>
              <a:rect b="b" l="l" r="r" t="t"/>
              <a:pathLst>
                <a:path extrusionOk="0" h="13974" w="14030">
                  <a:moveTo>
                    <a:pt x="1" y="0"/>
                  </a:moveTo>
                  <a:lnTo>
                    <a:pt x="1" y="278"/>
                  </a:lnTo>
                  <a:lnTo>
                    <a:pt x="6211" y="278"/>
                  </a:lnTo>
                  <a:lnTo>
                    <a:pt x="13753" y="7819"/>
                  </a:lnTo>
                  <a:lnTo>
                    <a:pt x="13753" y="13974"/>
                  </a:lnTo>
                  <a:lnTo>
                    <a:pt x="14030" y="13974"/>
                  </a:lnTo>
                  <a:lnTo>
                    <a:pt x="14030" y="7763"/>
                  </a:lnTo>
                  <a:lnTo>
                    <a:pt x="62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9"/>
            <p:cNvGrpSpPr/>
            <p:nvPr/>
          </p:nvGrpSpPr>
          <p:grpSpPr>
            <a:xfrm>
              <a:off x="6066323" y="845916"/>
              <a:ext cx="3431384" cy="3617769"/>
              <a:chOff x="5563238" y="409147"/>
              <a:chExt cx="4473190" cy="4716163"/>
            </a:xfrm>
          </p:grpSpPr>
          <p:sp>
            <p:nvSpPr>
              <p:cNvPr id="273" name="Google Shape;273;p9"/>
              <p:cNvSpPr/>
              <p:nvPr/>
            </p:nvSpPr>
            <p:spPr>
              <a:xfrm>
                <a:off x="5670929" y="956503"/>
                <a:ext cx="89810" cy="632716"/>
              </a:xfrm>
              <a:custGeom>
                <a:rect b="b" l="l" r="r" t="t"/>
                <a:pathLst>
                  <a:path extrusionOk="0" h="7820" w="1110">
                    <a:moveTo>
                      <a:pt x="1" y="1"/>
                    </a:moveTo>
                    <a:lnTo>
                      <a:pt x="1" y="3883"/>
                    </a:lnTo>
                    <a:lnTo>
                      <a:pt x="1" y="7820"/>
                    </a:lnTo>
                    <a:lnTo>
                      <a:pt x="1110" y="6711"/>
                    </a:lnTo>
                    <a:lnTo>
                      <a:pt x="1110" y="3883"/>
                    </a:lnTo>
                    <a:lnTo>
                      <a:pt x="1110" y="1110"/>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9"/>
              <p:cNvSpPr/>
              <p:nvPr/>
            </p:nvSpPr>
            <p:spPr>
              <a:xfrm>
                <a:off x="8748664" y="3872823"/>
                <a:ext cx="448808" cy="444196"/>
              </a:xfrm>
              <a:custGeom>
                <a:rect b="b" l="l" r="r" t="t"/>
                <a:pathLst>
                  <a:path extrusionOk="0" h="5490" w="5547">
                    <a:moveTo>
                      <a:pt x="1" y="0"/>
                    </a:moveTo>
                    <a:lnTo>
                      <a:pt x="1" y="1553"/>
                    </a:lnTo>
                    <a:lnTo>
                      <a:pt x="1997" y="3549"/>
                    </a:lnTo>
                    <a:lnTo>
                      <a:pt x="3938" y="5490"/>
                    </a:lnTo>
                    <a:lnTo>
                      <a:pt x="5546" y="5490"/>
                    </a:lnTo>
                    <a:lnTo>
                      <a:pt x="2774" y="2717"/>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p:nvPr/>
            </p:nvSpPr>
            <p:spPr>
              <a:xfrm>
                <a:off x="9820965" y="4940593"/>
                <a:ext cx="215463" cy="184718"/>
              </a:xfrm>
              <a:custGeom>
                <a:rect b="b" l="l" r="r" t="t"/>
                <a:pathLst>
                  <a:path extrusionOk="0" h="2283" w="2663">
                    <a:moveTo>
                      <a:pt x="1170" y="619"/>
                    </a:moveTo>
                    <a:cubicBezTo>
                      <a:pt x="1306" y="619"/>
                      <a:pt x="1445" y="668"/>
                      <a:pt x="1553" y="777"/>
                    </a:cubicBezTo>
                    <a:cubicBezTo>
                      <a:pt x="1886" y="1110"/>
                      <a:pt x="1609" y="1720"/>
                      <a:pt x="1165" y="1720"/>
                    </a:cubicBezTo>
                    <a:cubicBezTo>
                      <a:pt x="833" y="1664"/>
                      <a:pt x="611" y="1442"/>
                      <a:pt x="611" y="1165"/>
                    </a:cubicBezTo>
                    <a:cubicBezTo>
                      <a:pt x="611" y="829"/>
                      <a:pt x="887" y="619"/>
                      <a:pt x="1170" y="619"/>
                    </a:cubicBezTo>
                    <a:close/>
                    <a:moveTo>
                      <a:pt x="1165" y="1"/>
                    </a:moveTo>
                    <a:cubicBezTo>
                      <a:pt x="500" y="1"/>
                      <a:pt x="1" y="500"/>
                      <a:pt x="1" y="1165"/>
                    </a:cubicBezTo>
                    <a:cubicBezTo>
                      <a:pt x="1" y="1837"/>
                      <a:pt x="553" y="2282"/>
                      <a:pt x="1134" y="2282"/>
                    </a:cubicBezTo>
                    <a:cubicBezTo>
                      <a:pt x="1417" y="2282"/>
                      <a:pt x="1706" y="2177"/>
                      <a:pt x="1942" y="1941"/>
                    </a:cubicBezTo>
                    <a:cubicBezTo>
                      <a:pt x="2662" y="1221"/>
                      <a:pt x="2163" y="1"/>
                      <a:pt x="1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
              <p:cNvSpPr/>
              <p:nvPr/>
            </p:nvSpPr>
            <p:spPr>
              <a:xfrm>
                <a:off x="5563238" y="409147"/>
                <a:ext cx="184070" cy="184070"/>
              </a:xfrm>
              <a:custGeom>
                <a:rect b="b" l="l" r="r" t="t"/>
                <a:pathLst>
                  <a:path extrusionOk="0" h="2275" w="2275">
                    <a:moveTo>
                      <a:pt x="1110" y="611"/>
                    </a:moveTo>
                    <a:cubicBezTo>
                      <a:pt x="1443" y="611"/>
                      <a:pt x="1664" y="833"/>
                      <a:pt x="1664" y="1165"/>
                    </a:cubicBezTo>
                    <a:cubicBezTo>
                      <a:pt x="1664" y="1443"/>
                      <a:pt x="1443" y="1664"/>
                      <a:pt x="1110" y="1664"/>
                    </a:cubicBezTo>
                    <a:cubicBezTo>
                      <a:pt x="833" y="1664"/>
                      <a:pt x="611" y="1443"/>
                      <a:pt x="611" y="1165"/>
                    </a:cubicBezTo>
                    <a:cubicBezTo>
                      <a:pt x="611" y="833"/>
                      <a:pt x="833" y="611"/>
                      <a:pt x="1110" y="611"/>
                    </a:cubicBezTo>
                    <a:close/>
                    <a:moveTo>
                      <a:pt x="1110" y="1"/>
                    </a:moveTo>
                    <a:cubicBezTo>
                      <a:pt x="500" y="1"/>
                      <a:pt x="1" y="500"/>
                      <a:pt x="1" y="1165"/>
                    </a:cubicBezTo>
                    <a:cubicBezTo>
                      <a:pt x="1" y="1775"/>
                      <a:pt x="500" y="2274"/>
                      <a:pt x="1110" y="2274"/>
                    </a:cubicBezTo>
                    <a:cubicBezTo>
                      <a:pt x="1775" y="2274"/>
                      <a:pt x="2274" y="1775"/>
                      <a:pt x="2274" y="1165"/>
                    </a:cubicBezTo>
                    <a:cubicBezTo>
                      <a:pt x="2274" y="500"/>
                      <a:pt x="1775" y="1"/>
                      <a:pt x="1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9"/>
              <p:cNvSpPr/>
              <p:nvPr/>
            </p:nvSpPr>
            <p:spPr>
              <a:xfrm>
                <a:off x="5630555" y="570724"/>
                <a:ext cx="4262258" cy="4432735"/>
              </a:xfrm>
              <a:custGeom>
                <a:rect b="b" l="l" r="r" t="t"/>
                <a:pathLst>
                  <a:path extrusionOk="0" h="54786" w="52679">
                    <a:moveTo>
                      <a:pt x="1" y="0"/>
                    </a:moveTo>
                    <a:lnTo>
                      <a:pt x="1" y="15027"/>
                    </a:lnTo>
                    <a:lnTo>
                      <a:pt x="22902" y="37929"/>
                    </a:lnTo>
                    <a:lnTo>
                      <a:pt x="22957" y="38040"/>
                    </a:lnTo>
                    <a:lnTo>
                      <a:pt x="35489" y="38040"/>
                    </a:lnTo>
                    <a:lnTo>
                      <a:pt x="52235" y="54786"/>
                    </a:lnTo>
                    <a:lnTo>
                      <a:pt x="52679" y="54398"/>
                    </a:lnTo>
                    <a:lnTo>
                      <a:pt x="35822" y="37541"/>
                    </a:lnTo>
                    <a:lnTo>
                      <a:pt x="35711" y="37430"/>
                    </a:lnTo>
                    <a:lnTo>
                      <a:pt x="23235" y="37430"/>
                    </a:lnTo>
                    <a:lnTo>
                      <a:pt x="611" y="14806"/>
                    </a:lnTo>
                    <a:lnTo>
                      <a:pt x="6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
              <p:cNvSpPr/>
              <p:nvPr/>
            </p:nvSpPr>
            <p:spPr>
              <a:xfrm>
                <a:off x="6043358" y="2181400"/>
                <a:ext cx="1135167" cy="1130636"/>
              </a:xfrm>
              <a:custGeom>
                <a:rect b="b" l="l" r="r" t="t"/>
                <a:pathLst>
                  <a:path extrusionOk="0" h="13974" w="14030">
                    <a:moveTo>
                      <a:pt x="0" y="0"/>
                    </a:moveTo>
                    <a:lnTo>
                      <a:pt x="0" y="6211"/>
                    </a:lnTo>
                    <a:lnTo>
                      <a:pt x="7708" y="13974"/>
                    </a:lnTo>
                    <a:lnTo>
                      <a:pt x="14029" y="13974"/>
                    </a:lnTo>
                    <a:lnTo>
                      <a:pt x="14029" y="13697"/>
                    </a:lnTo>
                    <a:lnTo>
                      <a:pt x="7819" y="13697"/>
                    </a:lnTo>
                    <a:lnTo>
                      <a:pt x="222" y="6155"/>
                    </a:lnTo>
                    <a:lnTo>
                      <a:pt x="2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9"/>
            <p:cNvGrpSpPr/>
            <p:nvPr/>
          </p:nvGrpSpPr>
          <p:grpSpPr>
            <a:xfrm>
              <a:off x="7031838" y="1257845"/>
              <a:ext cx="287456" cy="287456"/>
              <a:chOff x="9708823" y="3047299"/>
              <a:chExt cx="188520" cy="188520"/>
            </a:xfrm>
          </p:grpSpPr>
          <p:sp>
            <p:nvSpPr>
              <p:cNvPr id="280" name="Google Shape;280;p9"/>
              <p:cNvSpPr/>
              <p:nvPr/>
            </p:nvSpPr>
            <p:spPr>
              <a:xfrm>
                <a:off x="9789572" y="3047299"/>
                <a:ext cx="31474" cy="188520"/>
              </a:xfrm>
              <a:custGeom>
                <a:rect b="b" l="l" r="r" t="t"/>
                <a:pathLst>
                  <a:path extrusionOk="0" h="2330" w="389">
                    <a:moveTo>
                      <a:pt x="1" y="0"/>
                    </a:moveTo>
                    <a:lnTo>
                      <a:pt x="1" y="2329"/>
                    </a:lnTo>
                    <a:lnTo>
                      <a:pt x="389" y="2329"/>
                    </a:lnTo>
                    <a:lnTo>
                      <a:pt x="3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
              <p:cNvSpPr/>
              <p:nvPr/>
            </p:nvSpPr>
            <p:spPr>
              <a:xfrm>
                <a:off x="9708823" y="3128047"/>
                <a:ext cx="188520" cy="27024"/>
              </a:xfrm>
              <a:custGeom>
                <a:rect b="b" l="l" r="r" t="t"/>
                <a:pathLst>
                  <a:path extrusionOk="0" h="334" w="2330">
                    <a:moveTo>
                      <a:pt x="1" y="0"/>
                    </a:moveTo>
                    <a:lnTo>
                      <a:pt x="1" y="333"/>
                    </a:lnTo>
                    <a:lnTo>
                      <a:pt x="2329" y="333"/>
                    </a:lnTo>
                    <a:lnTo>
                      <a:pt x="23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9"/>
            <p:cNvGrpSpPr/>
            <p:nvPr/>
          </p:nvGrpSpPr>
          <p:grpSpPr>
            <a:xfrm>
              <a:off x="8049231" y="4543486"/>
              <a:ext cx="744777" cy="130184"/>
              <a:chOff x="8829494" y="3047299"/>
              <a:chExt cx="744777" cy="130184"/>
            </a:xfrm>
          </p:grpSpPr>
          <p:sp>
            <p:nvSpPr>
              <p:cNvPr id="283" name="Google Shape;283;p9"/>
              <p:cNvSpPr/>
              <p:nvPr/>
            </p:nvSpPr>
            <p:spPr>
              <a:xfrm>
                <a:off x="9390281"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9"/>
              <p:cNvSpPr/>
              <p:nvPr/>
            </p:nvSpPr>
            <p:spPr>
              <a:xfrm>
                <a:off x="9246746"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p:nvPr/>
            </p:nvSpPr>
            <p:spPr>
              <a:xfrm>
                <a:off x="9107662"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9"/>
              <p:cNvSpPr/>
              <p:nvPr/>
            </p:nvSpPr>
            <p:spPr>
              <a:xfrm>
                <a:off x="8968578"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p:nvPr/>
            </p:nvSpPr>
            <p:spPr>
              <a:xfrm>
                <a:off x="8829494"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9"/>
            <p:cNvGrpSpPr/>
            <p:nvPr/>
          </p:nvGrpSpPr>
          <p:grpSpPr>
            <a:xfrm>
              <a:off x="5025311" y="4581842"/>
              <a:ext cx="653177" cy="53475"/>
              <a:chOff x="8407710" y="3361310"/>
              <a:chExt cx="713464" cy="58417"/>
            </a:xfrm>
          </p:grpSpPr>
          <p:sp>
            <p:nvSpPr>
              <p:cNvPr id="289" name="Google Shape;289;p9"/>
              <p:cNvSpPr/>
              <p:nvPr/>
            </p:nvSpPr>
            <p:spPr>
              <a:xfrm>
                <a:off x="8766626" y="3361310"/>
                <a:ext cx="354548" cy="58417"/>
              </a:xfrm>
              <a:custGeom>
                <a:rect b="b" l="l" r="r" t="t"/>
                <a:pathLst>
                  <a:path extrusionOk="0" h="722" w="4382">
                    <a:moveTo>
                      <a:pt x="1" y="1"/>
                    </a:moveTo>
                    <a:lnTo>
                      <a:pt x="1" y="722"/>
                    </a:lnTo>
                    <a:lnTo>
                      <a:pt x="4381" y="722"/>
                    </a:lnTo>
                    <a:lnTo>
                      <a:pt x="43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9"/>
              <p:cNvSpPr/>
              <p:nvPr/>
            </p:nvSpPr>
            <p:spPr>
              <a:xfrm>
                <a:off x="8519851" y="3361310"/>
                <a:ext cx="175089" cy="58417"/>
              </a:xfrm>
              <a:custGeom>
                <a:rect b="b" l="l" r="r" t="t"/>
                <a:pathLst>
                  <a:path extrusionOk="0" h="722" w="2164">
                    <a:moveTo>
                      <a:pt x="1" y="1"/>
                    </a:moveTo>
                    <a:lnTo>
                      <a:pt x="1" y="722"/>
                    </a:lnTo>
                    <a:lnTo>
                      <a:pt x="2164" y="722"/>
                    </a:lnTo>
                    <a:lnTo>
                      <a:pt x="2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
              <p:cNvSpPr/>
              <p:nvPr/>
            </p:nvSpPr>
            <p:spPr>
              <a:xfrm>
                <a:off x="8407710" y="3361310"/>
                <a:ext cx="58417" cy="58417"/>
              </a:xfrm>
              <a:custGeom>
                <a:rect b="b" l="l" r="r" t="t"/>
                <a:pathLst>
                  <a:path extrusionOk="0" h="722" w="722">
                    <a:moveTo>
                      <a:pt x="1" y="1"/>
                    </a:moveTo>
                    <a:lnTo>
                      <a:pt x="1" y="722"/>
                    </a:lnTo>
                    <a:lnTo>
                      <a:pt x="722" y="722"/>
                    </a:lnTo>
                    <a:lnTo>
                      <a:pt x="7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9"/>
            <p:cNvGrpSpPr/>
            <p:nvPr/>
          </p:nvGrpSpPr>
          <p:grpSpPr>
            <a:xfrm>
              <a:off x="7515400" y="2572981"/>
              <a:ext cx="2523342" cy="810715"/>
              <a:chOff x="7683442" y="2402007"/>
              <a:chExt cx="2595230" cy="833811"/>
            </a:xfrm>
          </p:grpSpPr>
          <p:sp>
            <p:nvSpPr>
              <p:cNvPr id="293" name="Google Shape;293;p9"/>
              <p:cNvSpPr/>
              <p:nvPr/>
            </p:nvSpPr>
            <p:spPr>
              <a:xfrm>
                <a:off x="7810998" y="2504392"/>
                <a:ext cx="2467674" cy="731426"/>
              </a:xfrm>
              <a:custGeom>
                <a:rect b="b" l="l" r="r" t="t"/>
                <a:pathLst>
                  <a:path extrusionOk="0" h="9040" w="30499">
                    <a:moveTo>
                      <a:pt x="278" y="1"/>
                    </a:moveTo>
                    <a:lnTo>
                      <a:pt x="1" y="278"/>
                    </a:lnTo>
                    <a:lnTo>
                      <a:pt x="3383" y="3660"/>
                    </a:lnTo>
                    <a:lnTo>
                      <a:pt x="24898" y="3660"/>
                    </a:lnTo>
                    <a:lnTo>
                      <a:pt x="30222" y="9039"/>
                    </a:lnTo>
                    <a:lnTo>
                      <a:pt x="30499" y="8762"/>
                    </a:lnTo>
                    <a:lnTo>
                      <a:pt x="25065" y="3272"/>
                    </a:lnTo>
                    <a:lnTo>
                      <a:pt x="3550" y="3272"/>
                    </a:lnTo>
                    <a:lnTo>
                      <a:pt x="2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9"/>
              <p:cNvSpPr/>
              <p:nvPr/>
            </p:nvSpPr>
            <p:spPr>
              <a:xfrm>
                <a:off x="7683442" y="2402007"/>
                <a:ext cx="163408" cy="140091"/>
              </a:xfrm>
              <a:custGeom>
                <a:rect b="b" l="l" r="r" t="t"/>
                <a:pathLst>
                  <a:path extrusionOk="0" h="2283" w="2663">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5" name="Shape 295"/>
        <p:cNvGrpSpPr/>
        <p:nvPr/>
      </p:nvGrpSpPr>
      <p:grpSpPr>
        <a:xfrm>
          <a:off x="0" y="0"/>
          <a:ext cx="0" cy="0"/>
          <a:chOff x="0" y="0"/>
          <a:chExt cx="0" cy="0"/>
        </a:xfrm>
      </p:grpSpPr>
      <p:sp>
        <p:nvSpPr>
          <p:cNvPr id="296" name="Google Shape;296;p10"/>
          <p:cNvSpPr txBox="1"/>
          <p:nvPr>
            <p:ph type="title"/>
          </p:nvPr>
        </p:nvSpPr>
        <p:spPr>
          <a:xfrm>
            <a:off x="720000" y="387600"/>
            <a:ext cx="5781300" cy="10140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3000"/>
              <a:buFont typeface="Orbitron"/>
              <a:buNone/>
              <a:defRPr b="1" sz="3000">
                <a:solidFill>
                  <a:schemeClr val="lt1"/>
                </a:solidFill>
                <a:latin typeface="Orbitron"/>
                <a:ea typeface="Orbitron"/>
                <a:cs typeface="Orbitron"/>
                <a:sym typeface="Orbitron"/>
              </a:defRPr>
            </a:lvl1pPr>
            <a:lvl2pPr lvl="1"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2pPr>
            <a:lvl3pPr lvl="2"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3pPr>
            <a:lvl4pPr lvl="3"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4pPr>
            <a:lvl5pPr lvl="4"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5pPr>
            <a:lvl6pPr lvl="5"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6pPr>
            <a:lvl7pPr lvl="6"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7pPr>
            <a:lvl8pPr lvl="7"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8pPr>
            <a:lvl9pPr lvl="8"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ctr" bIns="91425" lIns="91425" spcFirstLastPara="1" rIns="91425" wrap="square" tIns="91425">
            <a:noAutofit/>
          </a:bodyPr>
          <a:lstStyle>
            <a:lvl1pPr indent="-323850" lvl="0" marL="457200">
              <a:lnSpc>
                <a:spcPct val="100000"/>
              </a:lnSpc>
              <a:spcBef>
                <a:spcPts val="0"/>
              </a:spcBef>
              <a:spcAft>
                <a:spcPts val="0"/>
              </a:spcAft>
              <a:buClr>
                <a:schemeClr val="dk2"/>
              </a:buClr>
              <a:buSzPts val="1500"/>
              <a:buFont typeface="Roboto"/>
              <a:buChar char="●"/>
              <a:defRPr sz="1500">
                <a:solidFill>
                  <a:schemeClr val="lt1"/>
                </a:solidFill>
                <a:latin typeface="Roboto"/>
                <a:ea typeface="Roboto"/>
                <a:cs typeface="Roboto"/>
                <a:sym typeface="Roboto"/>
              </a:defRPr>
            </a:lvl1pPr>
            <a:lvl2pPr indent="-323850" lvl="1" marL="9144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2pPr>
            <a:lvl3pPr indent="-323850" lvl="2" marL="13716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3pPr>
            <a:lvl4pPr indent="-323850" lvl="3" marL="18288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4pPr>
            <a:lvl5pPr indent="-323850" lvl="4" marL="22860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5pPr>
            <a:lvl6pPr indent="-323850" lvl="5" marL="27432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6pPr>
            <a:lvl7pPr indent="-323850" lvl="6" marL="32004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7pPr>
            <a:lvl8pPr indent="-323850" lvl="7" marL="36576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8pPr>
            <a:lvl9pPr indent="-323850" lvl="8" marL="41148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Digital-Image-Processing-IIITH/dip-m22-project-flood-fil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5.jp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6.jpg"/><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27"/>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447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txBox="1"/>
          <p:nvPr>
            <p:ph type="ctrTitle"/>
          </p:nvPr>
        </p:nvSpPr>
        <p:spPr>
          <a:xfrm>
            <a:off x="1882800" y="-6"/>
            <a:ext cx="6551700" cy="118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Maze Solver</a:t>
            </a:r>
            <a:endParaRPr/>
          </a:p>
        </p:txBody>
      </p:sp>
      <p:sp>
        <p:nvSpPr>
          <p:cNvPr id="826" name="Google Shape;826;p27"/>
          <p:cNvSpPr txBox="1"/>
          <p:nvPr>
            <p:ph idx="1" type="subTitle"/>
          </p:nvPr>
        </p:nvSpPr>
        <p:spPr>
          <a:xfrm>
            <a:off x="3165000" y="984400"/>
            <a:ext cx="2814000" cy="4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45818E"/>
                </a:solidFill>
              </a:rPr>
              <a:t>Team 11 Flood Fill</a:t>
            </a:r>
            <a:endParaRPr b="1" sz="2000">
              <a:solidFill>
                <a:srgbClr val="45818E"/>
              </a:solidFill>
            </a:endParaRPr>
          </a:p>
        </p:txBody>
      </p:sp>
      <p:graphicFrame>
        <p:nvGraphicFramePr>
          <p:cNvPr id="827" name="Google Shape;827;p27"/>
          <p:cNvGraphicFramePr/>
          <p:nvPr/>
        </p:nvGraphicFramePr>
        <p:xfrm>
          <a:off x="2345825" y="1830700"/>
          <a:ext cx="3000000" cy="3000000"/>
        </p:xfrm>
        <a:graphic>
          <a:graphicData uri="http://schemas.openxmlformats.org/drawingml/2006/table">
            <a:tbl>
              <a:tblPr>
                <a:noFill/>
                <a:tableStyleId>{64F08B04-A690-47B6-B6EF-D9A0E9FEEE8D}</a:tableStyleId>
              </a:tblPr>
              <a:tblGrid>
                <a:gridCol w="2226175"/>
                <a:gridCol w="2226175"/>
              </a:tblGrid>
              <a:tr h="381000">
                <a:tc>
                  <a:txBody>
                    <a:bodyPr/>
                    <a:lstStyle/>
                    <a:p>
                      <a:pPr indent="0" lvl="0" marL="0" rtl="0" algn="ctr">
                        <a:spcBef>
                          <a:spcPts val="0"/>
                        </a:spcBef>
                        <a:spcAft>
                          <a:spcPts val="0"/>
                        </a:spcAft>
                        <a:buNone/>
                      </a:pPr>
                      <a:r>
                        <a:rPr lang="en"/>
                        <a:t>Prashant Gupta</a:t>
                      </a:r>
                      <a:endParaRPr/>
                    </a:p>
                  </a:txBody>
                  <a:tcPr marT="91425" marB="91425" marR="91425" marL="91425"/>
                </a:tc>
                <a:tc>
                  <a:txBody>
                    <a:bodyPr/>
                    <a:lstStyle/>
                    <a:p>
                      <a:pPr indent="0" lvl="0" marL="0" rtl="0" algn="ctr">
                        <a:spcBef>
                          <a:spcPts val="0"/>
                        </a:spcBef>
                        <a:spcAft>
                          <a:spcPts val="0"/>
                        </a:spcAft>
                        <a:buNone/>
                      </a:pPr>
                      <a:r>
                        <a:rPr lang="en"/>
                        <a:t>2020102030 - ECE</a:t>
                      </a:r>
                      <a:endParaRPr/>
                    </a:p>
                  </a:txBody>
                  <a:tcPr marT="91425" marB="91425" marR="91425" marL="91425"/>
                </a:tc>
              </a:tr>
              <a:tr h="381000">
                <a:tc>
                  <a:txBody>
                    <a:bodyPr/>
                    <a:lstStyle/>
                    <a:p>
                      <a:pPr indent="0" lvl="0" marL="0" rtl="0" algn="ctr">
                        <a:spcBef>
                          <a:spcPts val="0"/>
                        </a:spcBef>
                        <a:spcAft>
                          <a:spcPts val="0"/>
                        </a:spcAft>
                        <a:buNone/>
                      </a:pPr>
                      <a:r>
                        <a:rPr lang="en"/>
                        <a:t>Tarun</a:t>
                      </a:r>
                      <a:endParaRPr/>
                    </a:p>
                  </a:txBody>
                  <a:tcPr marT="91425" marB="91425" marR="91425" marL="91425"/>
                </a:tc>
                <a:tc>
                  <a:txBody>
                    <a:bodyPr/>
                    <a:lstStyle/>
                    <a:p>
                      <a:pPr indent="0" lvl="0" marL="0" rtl="0" algn="ctr">
                        <a:spcBef>
                          <a:spcPts val="0"/>
                        </a:spcBef>
                        <a:spcAft>
                          <a:spcPts val="0"/>
                        </a:spcAft>
                        <a:buNone/>
                      </a:pPr>
                      <a:r>
                        <a:rPr lang="en"/>
                        <a:t>2020102056 - ECE</a:t>
                      </a:r>
                      <a:endParaRPr/>
                    </a:p>
                  </a:txBody>
                  <a:tcPr marT="91425" marB="91425" marR="91425" marL="91425"/>
                </a:tc>
              </a:tr>
              <a:tr h="381000">
                <a:tc>
                  <a:txBody>
                    <a:bodyPr/>
                    <a:lstStyle/>
                    <a:p>
                      <a:pPr indent="0" lvl="0" marL="0" rtl="0" algn="ctr">
                        <a:spcBef>
                          <a:spcPts val="0"/>
                        </a:spcBef>
                        <a:spcAft>
                          <a:spcPts val="0"/>
                        </a:spcAft>
                        <a:buNone/>
                      </a:pPr>
                      <a:r>
                        <a:rPr lang="en"/>
                        <a:t>Prasoon Garg</a:t>
                      </a:r>
                      <a:endParaRPr/>
                    </a:p>
                  </a:txBody>
                  <a:tcPr marT="91425" marB="91425" marR="91425" marL="91425"/>
                </a:tc>
                <a:tc>
                  <a:txBody>
                    <a:bodyPr/>
                    <a:lstStyle/>
                    <a:p>
                      <a:pPr indent="0" lvl="0" marL="0" rtl="0" algn="ctr">
                        <a:spcBef>
                          <a:spcPts val="0"/>
                        </a:spcBef>
                        <a:spcAft>
                          <a:spcPts val="0"/>
                        </a:spcAft>
                        <a:buNone/>
                      </a:pPr>
                      <a:r>
                        <a:rPr lang="en"/>
                        <a:t>2020102049 - ECE</a:t>
                      </a:r>
                      <a:endParaRPr/>
                    </a:p>
                  </a:txBody>
                  <a:tcPr marT="91425" marB="91425" marR="91425" marL="91425"/>
                </a:tc>
              </a:tr>
              <a:tr h="381000">
                <a:tc>
                  <a:txBody>
                    <a:bodyPr/>
                    <a:lstStyle/>
                    <a:p>
                      <a:pPr indent="0" lvl="0" marL="0" rtl="0" algn="ctr">
                        <a:spcBef>
                          <a:spcPts val="0"/>
                        </a:spcBef>
                        <a:spcAft>
                          <a:spcPts val="0"/>
                        </a:spcAft>
                        <a:buNone/>
                      </a:pPr>
                      <a:r>
                        <a:rPr lang="en"/>
                        <a:t>Snehit Gupta</a:t>
                      </a:r>
                      <a:endParaRPr/>
                    </a:p>
                  </a:txBody>
                  <a:tcPr marT="91425" marB="91425" marR="91425" marL="91425"/>
                </a:tc>
                <a:tc>
                  <a:txBody>
                    <a:bodyPr/>
                    <a:lstStyle/>
                    <a:p>
                      <a:pPr indent="0" lvl="0" marL="0" rtl="0" algn="ctr">
                        <a:spcBef>
                          <a:spcPts val="0"/>
                        </a:spcBef>
                        <a:spcAft>
                          <a:spcPts val="0"/>
                        </a:spcAft>
                        <a:buNone/>
                      </a:pPr>
                      <a:r>
                        <a:rPr lang="en"/>
                        <a:t>2020112025 - ECD</a:t>
                      </a:r>
                      <a:endParaRPr/>
                    </a:p>
                  </a:txBody>
                  <a:tcPr marT="91425" marB="91425" marR="91425" marL="91425"/>
                </a:tc>
              </a:tr>
            </a:tbl>
          </a:graphicData>
        </a:graphic>
      </p:graphicFrame>
      <p:sp>
        <p:nvSpPr>
          <p:cNvPr id="828" name="Google Shape;828;p27"/>
          <p:cNvSpPr txBox="1"/>
          <p:nvPr/>
        </p:nvSpPr>
        <p:spPr>
          <a:xfrm>
            <a:off x="983525" y="3613575"/>
            <a:ext cx="255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Mentor TA - Eshan Gupta</a:t>
            </a:r>
            <a:endParaRPr sz="1600">
              <a:latin typeface="Roboto"/>
              <a:ea typeface="Roboto"/>
              <a:cs typeface="Roboto"/>
              <a:sym typeface="Roboto"/>
            </a:endParaRPr>
          </a:p>
        </p:txBody>
      </p:sp>
      <p:sp>
        <p:nvSpPr>
          <p:cNvPr id="829" name="Google Shape;829;p27"/>
          <p:cNvSpPr txBox="1"/>
          <p:nvPr/>
        </p:nvSpPr>
        <p:spPr>
          <a:xfrm>
            <a:off x="983525" y="4174525"/>
            <a:ext cx="4531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Repo Link - </a:t>
            </a:r>
            <a:r>
              <a:rPr lang="en" sz="1000">
                <a:solidFill>
                  <a:srgbClr val="0000FF"/>
                </a:solidFill>
                <a:uFill>
                  <a:noFill/>
                </a:uFill>
                <a:latin typeface="Roboto"/>
                <a:ea typeface="Roboto"/>
                <a:cs typeface="Roboto"/>
                <a:sym typeface="Roboto"/>
                <a:hlinkClick r:id="rId3">
                  <a:extLst>
                    <a:ext uri="{A12FA001-AC4F-418D-AE19-62706E023703}">
                      <ahyp:hlinkClr val="tx"/>
                    </a:ext>
                  </a:extLst>
                </a:hlinkClick>
              </a:rPr>
              <a:t>https://github.com/Digital-Image-Processing-IIITH/dip-m22-project-flood-fill</a:t>
            </a:r>
            <a:endParaRPr sz="1000">
              <a:solidFill>
                <a:srgbClr val="0000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36"/>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PATH FINDER</a:t>
            </a:r>
            <a:endParaRPr/>
          </a:p>
        </p:txBody>
      </p:sp>
      <p:sp>
        <p:nvSpPr>
          <p:cNvPr id="933" name="Google Shape;933;p36"/>
          <p:cNvSpPr txBox="1"/>
          <p:nvPr/>
        </p:nvSpPr>
        <p:spPr>
          <a:xfrm>
            <a:off x="1012675" y="1136525"/>
            <a:ext cx="4342200" cy="2767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The path finder uses the extracted maze and the gates to obtain the shortest path.</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A modified version of the </a:t>
            </a:r>
            <a:r>
              <a:rPr b="1" lang="en">
                <a:latin typeface="Roboto"/>
                <a:ea typeface="Roboto"/>
                <a:cs typeface="Roboto"/>
                <a:sym typeface="Roboto"/>
              </a:rPr>
              <a:t>BFS algorithm</a:t>
            </a:r>
            <a:r>
              <a:rPr lang="en">
                <a:latin typeface="Roboto"/>
                <a:ea typeface="Roboto"/>
                <a:cs typeface="Roboto"/>
                <a:sym typeface="Roboto"/>
              </a:rPr>
              <a:t> is used.</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In this we store the distance of every pixel from the source point.</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Once destination is reached the points are iterated back such that the distance is minimum.</a:t>
            </a:r>
            <a:endParaRPr>
              <a:latin typeface="Roboto"/>
              <a:ea typeface="Roboto"/>
              <a:cs typeface="Roboto"/>
              <a:sym typeface="Roboto"/>
            </a:endParaRPr>
          </a:p>
        </p:txBody>
      </p:sp>
      <p:pic>
        <p:nvPicPr>
          <p:cNvPr id="934" name="Google Shape;934;p36"/>
          <p:cNvPicPr preferRelativeResize="0"/>
          <p:nvPr/>
        </p:nvPicPr>
        <p:blipFill rotWithShape="1">
          <a:blip r:embed="rId3">
            <a:alphaModFix/>
          </a:blip>
          <a:srcRect b="10598" l="31159" r="28488" t="11640"/>
          <a:stretch/>
        </p:blipFill>
        <p:spPr>
          <a:xfrm>
            <a:off x="5696625" y="1136525"/>
            <a:ext cx="2559775" cy="2567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37"/>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SOLUTION OVERLAY</a:t>
            </a:r>
            <a:endParaRPr/>
          </a:p>
        </p:txBody>
      </p:sp>
      <p:sp>
        <p:nvSpPr>
          <p:cNvPr id="940" name="Google Shape;940;p37"/>
          <p:cNvSpPr txBox="1"/>
          <p:nvPr/>
        </p:nvSpPr>
        <p:spPr>
          <a:xfrm>
            <a:off x="983525" y="1344663"/>
            <a:ext cx="4385700" cy="2767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The output from the path finder is extremely thin(1 pixel wide).</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Using the path we got from Path finder we broaden the final output line.</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The Broadening is done based on the previous point was in the horizontal direction or the vertical direction.</a:t>
            </a:r>
            <a:endParaRPr>
              <a:latin typeface="Roboto"/>
              <a:ea typeface="Roboto"/>
              <a:cs typeface="Roboto"/>
              <a:sym typeface="Roboto"/>
            </a:endParaRPr>
          </a:p>
          <a:p>
            <a:pPr indent="-317500" lvl="0" marL="457200" rtl="0" algn="l">
              <a:lnSpc>
                <a:spcPct val="115000"/>
              </a:lnSpc>
              <a:spcBef>
                <a:spcPts val="1000"/>
              </a:spcBef>
              <a:spcAft>
                <a:spcPts val="1000"/>
              </a:spcAft>
              <a:buSzPts val="1400"/>
              <a:buFont typeface="Roboto"/>
              <a:buChar char="●"/>
            </a:pPr>
            <a:r>
              <a:rPr lang="en">
                <a:latin typeface="Roboto"/>
                <a:ea typeface="Roboto"/>
                <a:cs typeface="Roboto"/>
                <a:sym typeface="Roboto"/>
              </a:rPr>
              <a:t>It is taken care that the broaden part does not overlap with the walls of maze.</a:t>
            </a:r>
            <a:endParaRPr>
              <a:latin typeface="Roboto"/>
              <a:ea typeface="Roboto"/>
              <a:cs typeface="Roboto"/>
              <a:sym typeface="Roboto"/>
            </a:endParaRPr>
          </a:p>
        </p:txBody>
      </p:sp>
      <p:pic>
        <p:nvPicPr>
          <p:cNvPr id="941" name="Google Shape;941;p37"/>
          <p:cNvPicPr preferRelativeResize="0"/>
          <p:nvPr/>
        </p:nvPicPr>
        <p:blipFill rotWithShape="1">
          <a:blip r:embed="rId3">
            <a:alphaModFix/>
          </a:blip>
          <a:srcRect b="10844" l="31285" r="28490" t="11635"/>
          <a:stretch/>
        </p:blipFill>
        <p:spPr>
          <a:xfrm>
            <a:off x="5704576" y="1136525"/>
            <a:ext cx="2551800" cy="2559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38"/>
          <p:cNvSpPr txBox="1"/>
          <p:nvPr>
            <p:ph idx="9" type="title"/>
          </p:nvPr>
        </p:nvSpPr>
        <p:spPr>
          <a:xfrm>
            <a:off x="507525" y="106175"/>
            <a:ext cx="7704000" cy="8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Results</a:t>
            </a:r>
            <a:endParaRPr sz="4000"/>
          </a:p>
        </p:txBody>
      </p:sp>
      <p:sp>
        <p:nvSpPr>
          <p:cNvPr id="947" name="Google Shape;947;p38"/>
          <p:cNvSpPr txBox="1"/>
          <p:nvPr/>
        </p:nvSpPr>
        <p:spPr>
          <a:xfrm>
            <a:off x="507525" y="830975"/>
            <a:ext cx="7940400" cy="3545400"/>
          </a:xfrm>
          <a:prstGeom prst="rect">
            <a:avLst/>
          </a:prstGeom>
          <a:noFill/>
          <a:ln>
            <a:noFill/>
          </a:ln>
        </p:spPr>
        <p:txBody>
          <a:bodyPr anchorCtr="0" anchor="t" bIns="91425" lIns="91425" spcFirstLastPara="1" rIns="91425" wrap="square" tIns="91425">
            <a:spAutoFit/>
          </a:bodyPr>
          <a:lstStyle/>
          <a:p>
            <a:pPr indent="-355600" lvl="0" marL="457200" rtl="0" algn="l">
              <a:spcBef>
                <a:spcPts val="1000"/>
              </a:spcBef>
              <a:spcAft>
                <a:spcPts val="0"/>
              </a:spcAft>
              <a:buSzPts val="2000"/>
              <a:buFont typeface="Roboto"/>
              <a:buChar char="●"/>
            </a:pPr>
            <a:r>
              <a:rPr lang="en" sz="2000">
                <a:latin typeface="Roboto"/>
                <a:ea typeface="Roboto"/>
                <a:cs typeface="Roboto"/>
                <a:sym typeface="Roboto"/>
              </a:rPr>
              <a:t>We have tested our code on various kinds of maze. </a:t>
            </a:r>
            <a:endParaRPr sz="2000">
              <a:latin typeface="Roboto"/>
              <a:ea typeface="Roboto"/>
              <a:cs typeface="Roboto"/>
              <a:sym typeface="Roboto"/>
            </a:endParaRPr>
          </a:p>
          <a:p>
            <a:pPr indent="-355600" lvl="0" marL="457200" rtl="0" algn="l">
              <a:spcBef>
                <a:spcPts val="1000"/>
              </a:spcBef>
              <a:spcAft>
                <a:spcPts val="0"/>
              </a:spcAft>
              <a:buSzPts val="2000"/>
              <a:buFont typeface="Roboto"/>
              <a:buChar char="●"/>
            </a:pPr>
            <a:r>
              <a:rPr lang="en" sz="2000">
                <a:latin typeface="Roboto"/>
                <a:ea typeface="Roboto"/>
                <a:cs typeface="Roboto"/>
                <a:sym typeface="Roboto"/>
              </a:rPr>
              <a:t>Some of them are :</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Simple Maze 10*10</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Large Mazes 50*50</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Rotated Mazes</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Noisy Mazes</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Hand-drawn mazes</a:t>
            </a:r>
            <a:endParaRPr sz="2000">
              <a:latin typeface="Roboto"/>
              <a:ea typeface="Roboto"/>
              <a:cs typeface="Roboto"/>
              <a:sym typeface="Roboto"/>
            </a:endParaRPr>
          </a:p>
          <a:p>
            <a:pPr indent="-355600" lvl="1" marL="914400" rtl="0" algn="l">
              <a:spcBef>
                <a:spcPts val="1000"/>
              </a:spcBef>
              <a:spcAft>
                <a:spcPts val="1000"/>
              </a:spcAft>
              <a:buSzPts val="2000"/>
              <a:buFont typeface="Roboto"/>
              <a:buChar char="○"/>
            </a:pPr>
            <a:r>
              <a:rPr lang="en" sz="2000">
                <a:latin typeface="Roboto"/>
                <a:ea typeface="Roboto"/>
                <a:cs typeface="Roboto"/>
                <a:sym typeface="Roboto"/>
              </a:rPr>
              <a:t>Pitch Rotated</a:t>
            </a:r>
            <a:endParaRPr sz="20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39"/>
          <p:cNvSpPr txBox="1"/>
          <p:nvPr/>
        </p:nvSpPr>
        <p:spPr>
          <a:xfrm>
            <a:off x="3059800" y="531150"/>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53" name="Google Shape;953;p39"/>
          <p:cNvPicPr preferRelativeResize="0"/>
          <p:nvPr/>
        </p:nvPicPr>
        <p:blipFill>
          <a:blip r:embed="rId3">
            <a:alphaModFix/>
          </a:blip>
          <a:stretch>
            <a:fillRect/>
          </a:stretch>
        </p:blipFill>
        <p:spPr>
          <a:xfrm>
            <a:off x="1594775" y="1479263"/>
            <a:ext cx="2631575" cy="2631575"/>
          </a:xfrm>
          <a:prstGeom prst="rect">
            <a:avLst/>
          </a:prstGeom>
          <a:noFill/>
          <a:ln>
            <a:noFill/>
          </a:ln>
        </p:spPr>
      </p:pic>
      <p:pic>
        <p:nvPicPr>
          <p:cNvPr id="954" name="Google Shape;954;p39"/>
          <p:cNvPicPr preferRelativeResize="0"/>
          <p:nvPr/>
        </p:nvPicPr>
        <p:blipFill rotWithShape="1">
          <a:blip r:embed="rId4">
            <a:alphaModFix/>
          </a:blip>
          <a:srcRect b="10995" l="22204" r="19652" t="11950"/>
          <a:stretch/>
        </p:blipFill>
        <p:spPr>
          <a:xfrm>
            <a:off x="5263100" y="1487250"/>
            <a:ext cx="2631574" cy="2615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40"/>
          <p:cNvSpPr txBox="1"/>
          <p:nvPr/>
        </p:nvSpPr>
        <p:spPr>
          <a:xfrm>
            <a:off x="2421825" y="4035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60" name="Google Shape;960;p40"/>
          <p:cNvPicPr preferRelativeResize="0"/>
          <p:nvPr/>
        </p:nvPicPr>
        <p:blipFill>
          <a:blip r:embed="rId3">
            <a:alphaModFix/>
          </a:blip>
          <a:stretch>
            <a:fillRect/>
          </a:stretch>
        </p:blipFill>
        <p:spPr>
          <a:xfrm>
            <a:off x="1316550" y="1438213"/>
            <a:ext cx="2432200" cy="2432200"/>
          </a:xfrm>
          <a:prstGeom prst="rect">
            <a:avLst/>
          </a:prstGeom>
          <a:noFill/>
          <a:ln>
            <a:noFill/>
          </a:ln>
        </p:spPr>
      </p:pic>
      <p:pic>
        <p:nvPicPr>
          <p:cNvPr id="961" name="Google Shape;961;p40"/>
          <p:cNvPicPr preferRelativeResize="0"/>
          <p:nvPr/>
        </p:nvPicPr>
        <p:blipFill rotWithShape="1">
          <a:blip r:embed="rId4">
            <a:alphaModFix/>
          </a:blip>
          <a:srcRect b="14510" l="25474" r="23858" t="17076"/>
          <a:stretch/>
        </p:blipFill>
        <p:spPr>
          <a:xfrm>
            <a:off x="5210075" y="1422800"/>
            <a:ext cx="2432200" cy="2463014"/>
          </a:xfrm>
          <a:prstGeom prst="rect">
            <a:avLst/>
          </a:prstGeom>
          <a:noFill/>
          <a:ln>
            <a:noFill/>
          </a:ln>
        </p:spPr>
      </p:pic>
      <p:cxnSp>
        <p:nvCxnSpPr>
          <p:cNvPr id="962" name="Google Shape;962;p40"/>
          <p:cNvCxnSpPr/>
          <p:nvPr/>
        </p:nvCxnSpPr>
        <p:spPr>
          <a:xfrm>
            <a:off x="4044713" y="2654313"/>
            <a:ext cx="869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41"/>
          <p:cNvSpPr txBox="1"/>
          <p:nvPr/>
        </p:nvSpPr>
        <p:spPr>
          <a:xfrm>
            <a:off x="2804600" y="5231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68" name="Google Shape;968;p41"/>
          <p:cNvPicPr preferRelativeResize="0"/>
          <p:nvPr/>
        </p:nvPicPr>
        <p:blipFill>
          <a:blip r:embed="rId3">
            <a:alphaModFix/>
          </a:blip>
          <a:stretch>
            <a:fillRect/>
          </a:stretch>
        </p:blipFill>
        <p:spPr>
          <a:xfrm>
            <a:off x="907725" y="1142338"/>
            <a:ext cx="2858825" cy="2858825"/>
          </a:xfrm>
          <a:prstGeom prst="rect">
            <a:avLst/>
          </a:prstGeom>
          <a:noFill/>
          <a:ln>
            <a:noFill/>
          </a:ln>
        </p:spPr>
      </p:pic>
      <p:pic>
        <p:nvPicPr>
          <p:cNvPr id="969" name="Google Shape;969;p41"/>
          <p:cNvPicPr preferRelativeResize="0"/>
          <p:nvPr/>
        </p:nvPicPr>
        <p:blipFill rotWithShape="1">
          <a:blip r:embed="rId4">
            <a:alphaModFix/>
          </a:blip>
          <a:srcRect b="10832" l="22059" r="19505" t="11684"/>
          <a:stretch/>
        </p:blipFill>
        <p:spPr>
          <a:xfrm>
            <a:off x="4812950" y="1120400"/>
            <a:ext cx="2918626" cy="2902700"/>
          </a:xfrm>
          <a:prstGeom prst="rect">
            <a:avLst/>
          </a:prstGeom>
          <a:noFill/>
          <a:ln>
            <a:noFill/>
          </a:ln>
        </p:spPr>
      </p:pic>
      <p:cxnSp>
        <p:nvCxnSpPr>
          <p:cNvPr id="970" name="Google Shape;970;p41"/>
          <p:cNvCxnSpPr/>
          <p:nvPr/>
        </p:nvCxnSpPr>
        <p:spPr>
          <a:xfrm>
            <a:off x="3855038" y="2455263"/>
            <a:ext cx="869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42"/>
          <p:cNvSpPr txBox="1"/>
          <p:nvPr/>
        </p:nvSpPr>
        <p:spPr>
          <a:xfrm>
            <a:off x="2621200" y="4992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76" name="Google Shape;976;p42"/>
          <p:cNvPicPr preferRelativeResize="0"/>
          <p:nvPr/>
        </p:nvPicPr>
        <p:blipFill>
          <a:blip r:embed="rId3">
            <a:alphaModFix/>
          </a:blip>
          <a:stretch>
            <a:fillRect/>
          </a:stretch>
        </p:blipFill>
        <p:spPr>
          <a:xfrm>
            <a:off x="686700" y="1193121"/>
            <a:ext cx="3034974" cy="2646636"/>
          </a:xfrm>
          <a:prstGeom prst="rect">
            <a:avLst/>
          </a:prstGeom>
          <a:noFill/>
          <a:ln>
            <a:noFill/>
          </a:ln>
        </p:spPr>
      </p:pic>
      <p:pic>
        <p:nvPicPr>
          <p:cNvPr id="977" name="Google Shape;977;p42"/>
          <p:cNvPicPr preferRelativeResize="0"/>
          <p:nvPr/>
        </p:nvPicPr>
        <p:blipFill rotWithShape="1">
          <a:blip r:embed="rId4">
            <a:alphaModFix/>
          </a:blip>
          <a:srcRect b="10523" l="28079" r="25796" t="11636"/>
          <a:stretch/>
        </p:blipFill>
        <p:spPr>
          <a:xfrm>
            <a:off x="4940200" y="1193125"/>
            <a:ext cx="3034974" cy="2646624"/>
          </a:xfrm>
          <a:prstGeom prst="rect">
            <a:avLst/>
          </a:prstGeom>
          <a:noFill/>
          <a:ln>
            <a:noFill/>
          </a:ln>
        </p:spPr>
      </p:pic>
      <p:cxnSp>
        <p:nvCxnSpPr>
          <p:cNvPr id="978" name="Google Shape;978;p42"/>
          <p:cNvCxnSpPr/>
          <p:nvPr/>
        </p:nvCxnSpPr>
        <p:spPr>
          <a:xfrm>
            <a:off x="3896238" y="2444788"/>
            <a:ext cx="869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43"/>
          <p:cNvSpPr txBox="1"/>
          <p:nvPr/>
        </p:nvSpPr>
        <p:spPr>
          <a:xfrm>
            <a:off x="2804600" y="5231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84" name="Google Shape;984;p43"/>
          <p:cNvPicPr preferRelativeResize="0"/>
          <p:nvPr/>
        </p:nvPicPr>
        <p:blipFill>
          <a:blip r:embed="rId3">
            <a:alphaModFix/>
          </a:blip>
          <a:stretch>
            <a:fillRect/>
          </a:stretch>
        </p:blipFill>
        <p:spPr>
          <a:xfrm>
            <a:off x="980850" y="1236975"/>
            <a:ext cx="3094101" cy="2885801"/>
          </a:xfrm>
          <a:prstGeom prst="rect">
            <a:avLst/>
          </a:prstGeom>
          <a:noFill/>
          <a:ln>
            <a:noFill/>
          </a:ln>
        </p:spPr>
      </p:pic>
      <p:pic>
        <p:nvPicPr>
          <p:cNvPr id="985" name="Google Shape;985;p43"/>
          <p:cNvPicPr preferRelativeResize="0"/>
          <p:nvPr/>
        </p:nvPicPr>
        <p:blipFill rotWithShape="1">
          <a:blip r:embed="rId4">
            <a:alphaModFix/>
          </a:blip>
          <a:srcRect b="11206" l="22242" r="20013" t="12247"/>
          <a:stretch/>
        </p:blipFill>
        <p:spPr>
          <a:xfrm>
            <a:off x="4904275" y="1275900"/>
            <a:ext cx="3094101" cy="2918650"/>
          </a:xfrm>
          <a:prstGeom prst="rect">
            <a:avLst/>
          </a:prstGeom>
          <a:noFill/>
          <a:ln>
            <a:noFill/>
          </a:ln>
        </p:spPr>
      </p:pic>
      <p:cxnSp>
        <p:nvCxnSpPr>
          <p:cNvPr id="986" name="Google Shape;986;p43"/>
          <p:cNvCxnSpPr/>
          <p:nvPr/>
        </p:nvCxnSpPr>
        <p:spPr>
          <a:xfrm>
            <a:off x="3875013" y="2473938"/>
            <a:ext cx="869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44"/>
          <p:cNvSpPr txBox="1"/>
          <p:nvPr/>
        </p:nvSpPr>
        <p:spPr>
          <a:xfrm>
            <a:off x="2804600" y="5231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pic>
        <p:nvPicPr>
          <p:cNvPr id="992" name="Google Shape;992;p44"/>
          <p:cNvPicPr preferRelativeResize="0"/>
          <p:nvPr/>
        </p:nvPicPr>
        <p:blipFill rotWithShape="1">
          <a:blip r:embed="rId3">
            <a:alphaModFix/>
          </a:blip>
          <a:srcRect b="3398" l="2960" r="3660" t="4248"/>
          <a:stretch/>
        </p:blipFill>
        <p:spPr>
          <a:xfrm>
            <a:off x="645925" y="1260925"/>
            <a:ext cx="3261550" cy="3022299"/>
          </a:xfrm>
          <a:prstGeom prst="rect">
            <a:avLst/>
          </a:prstGeom>
          <a:noFill/>
          <a:ln>
            <a:noFill/>
          </a:ln>
        </p:spPr>
      </p:pic>
      <p:pic>
        <p:nvPicPr>
          <p:cNvPr id="993" name="Google Shape;993;p44"/>
          <p:cNvPicPr preferRelativeResize="0"/>
          <p:nvPr/>
        </p:nvPicPr>
        <p:blipFill rotWithShape="1">
          <a:blip r:embed="rId4">
            <a:alphaModFix/>
          </a:blip>
          <a:srcRect b="13713" l="32180" r="29165" t="13922"/>
          <a:stretch/>
        </p:blipFill>
        <p:spPr>
          <a:xfrm>
            <a:off x="4936175" y="1260925"/>
            <a:ext cx="3365202" cy="2901725"/>
          </a:xfrm>
          <a:prstGeom prst="rect">
            <a:avLst/>
          </a:prstGeom>
          <a:noFill/>
          <a:ln>
            <a:noFill/>
          </a:ln>
        </p:spPr>
      </p:pic>
      <p:cxnSp>
        <p:nvCxnSpPr>
          <p:cNvPr id="994" name="Google Shape;994;p44"/>
          <p:cNvCxnSpPr/>
          <p:nvPr/>
        </p:nvCxnSpPr>
        <p:spPr>
          <a:xfrm>
            <a:off x="3987113" y="2571738"/>
            <a:ext cx="869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45"/>
          <p:cNvSpPr txBox="1"/>
          <p:nvPr/>
        </p:nvSpPr>
        <p:spPr>
          <a:xfrm>
            <a:off x="2804600" y="5231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cxnSp>
        <p:nvCxnSpPr>
          <p:cNvPr id="1000" name="Google Shape;1000;p45"/>
          <p:cNvCxnSpPr/>
          <p:nvPr/>
        </p:nvCxnSpPr>
        <p:spPr>
          <a:xfrm>
            <a:off x="4137288" y="2571738"/>
            <a:ext cx="869400" cy="0"/>
          </a:xfrm>
          <a:prstGeom prst="straightConnector1">
            <a:avLst/>
          </a:prstGeom>
          <a:noFill/>
          <a:ln cap="flat" cmpd="sng" w="9525">
            <a:solidFill>
              <a:schemeClr val="dk2"/>
            </a:solidFill>
            <a:prstDash val="solid"/>
            <a:round/>
            <a:headEnd len="med" w="med" type="none"/>
            <a:tailEnd len="med" w="med" type="triangle"/>
          </a:ln>
        </p:spPr>
      </p:cxnSp>
      <p:pic>
        <p:nvPicPr>
          <p:cNvPr id="1001" name="Google Shape;1001;p45"/>
          <p:cNvPicPr preferRelativeResize="0"/>
          <p:nvPr/>
        </p:nvPicPr>
        <p:blipFill>
          <a:blip r:embed="rId3">
            <a:alphaModFix/>
          </a:blip>
          <a:stretch>
            <a:fillRect/>
          </a:stretch>
        </p:blipFill>
        <p:spPr>
          <a:xfrm>
            <a:off x="246675" y="1309850"/>
            <a:ext cx="3650224" cy="2523801"/>
          </a:xfrm>
          <a:prstGeom prst="rect">
            <a:avLst/>
          </a:prstGeom>
          <a:noFill/>
          <a:ln>
            <a:noFill/>
          </a:ln>
        </p:spPr>
      </p:pic>
      <p:pic>
        <p:nvPicPr>
          <p:cNvPr id="1002" name="Google Shape;1002;p45"/>
          <p:cNvPicPr preferRelativeResize="0"/>
          <p:nvPr/>
        </p:nvPicPr>
        <p:blipFill rotWithShape="1">
          <a:blip r:embed="rId4">
            <a:alphaModFix/>
          </a:blip>
          <a:srcRect b="10759" l="21929" r="20240" t="12275"/>
          <a:stretch/>
        </p:blipFill>
        <p:spPr>
          <a:xfrm>
            <a:off x="5133025" y="1330925"/>
            <a:ext cx="3582650" cy="2481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28"/>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835" name="Google Shape;835;p28"/>
          <p:cNvSpPr txBox="1"/>
          <p:nvPr>
            <p:ph type="title"/>
          </p:nvPr>
        </p:nvSpPr>
        <p:spPr>
          <a:xfrm>
            <a:off x="2100875" y="1278011"/>
            <a:ext cx="10848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36" name="Google Shape;836;p28"/>
          <p:cNvSpPr txBox="1"/>
          <p:nvPr>
            <p:ph idx="1" type="subTitle"/>
          </p:nvPr>
        </p:nvSpPr>
        <p:spPr>
          <a:xfrm>
            <a:off x="1234025" y="1849391"/>
            <a:ext cx="2818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837" name="Google Shape;837;p28"/>
          <p:cNvSpPr txBox="1"/>
          <p:nvPr>
            <p:ph idx="3" type="title"/>
          </p:nvPr>
        </p:nvSpPr>
        <p:spPr>
          <a:xfrm>
            <a:off x="5958325" y="1278011"/>
            <a:ext cx="10848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38" name="Google Shape;838;p28"/>
          <p:cNvSpPr txBox="1"/>
          <p:nvPr>
            <p:ph idx="4" type="subTitle"/>
          </p:nvPr>
        </p:nvSpPr>
        <p:spPr>
          <a:xfrm>
            <a:off x="5091475" y="1849391"/>
            <a:ext cx="2818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839" name="Google Shape;839;p28"/>
          <p:cNvSpPr txBox="1"/>
          <p:nvPr>
            <p:ph idx="6" type="title"/>
          </p:nvPr>
        </p:nvSpPr>
        <p:spPr>
          <a:xfrm>
            <a:off x="2100875" y="3002952"/>
            <a:ext cx="10848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40" name="Google Shape;840;p28"/>
          <p:cNvSpPr txBox="1"/>
          <p:nvPr>
            <p:ph idx="7" type="subTitle"/>
          </p:nvPr>
        </p:nvSpPr>
        <p:spPr>
          <a:xfrm>
            <a:off x="1234025" y="3574317"/>
            <a:ext cx="2818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841" name="Google Shape;841;p28"/>
          <p:cNvSpPr txBox="1"/>
          <p:nvPr>
            <p:ph idx="13" type="title"/>
          </p:nvPr>
        </p:nvSpPr>
        <p:spPr>
          <a:xfrm>
            <a:off x="5958325" y="3002952"/>
            <a:ext cx="10848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42" name="Google Shape;842;p28"/>
          <p:cNvSpPr txBox="1"/>
          <p:nvPr>
            <p:ph idx="14" type="subTitle"/>
          </p:nvPr>
        </p:nvSpPr>
        <p:spPr>
          <a:xfrm>
            <a:off x="5091475" y="3574317"/>
            <a:ext cx="2818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46"/>
          <p:cNvSpPr txBox="1"/>
          <p:nvPr/>
        </p:nvSpPr>
        <p:spPr>
          <a:xfrm>
            <a:off x="2804600" y="5231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RESULTS</a:t>
            </a:r>
            <a:endParaRPr b="1" sz="2500">
              <a:solidFill>
                <a:schemeClr val="lt1"/>
              </a:solidFill>
              <a:latin typeface="Roboto"/>
              <a:ea typeface="Roboto"/>
              <a:cs typeface="Roboto"/>
              <a:sym typeface="Roboto"/>
            </a:endParaRPr>
          </a:p>
        </p:txBody>
      </p:sp>
      <p:cxnSp>
        <p:nvCxnSpPr>
          <p:cNvPr id="1008" name="Google Shape;1008;p46"/>
          <p:cNvCxnSpPr/>
          <p:nvPr/>
        </p:nvCxnSpPr>
        <p:spPr>
          <a:xfrm>
            <a:off x="4137288" y="2571738"/>
            <a:ext cx="869400" cy="0"/>
          </a:xfrm>
          <a:prstGeom prst="straightConnector1">
            <a:avLst/>
          </a:prstGeom>
          <a:noFill/>
          <a:ln cap="flat" cmpd="sng" w="9525">
            <a:solidFill>
              <a:schemeClr val="dk2"/>
            </a:solidFill>
            <a:prstDash val="solid"/>
            <a:round/>
            <a:headEnd len="med" w="med" type="none"/>
            <a:tailEnd len="med" w="med" type="triangle"/>
          </a:ln>
        </p:spPr>
      </p:cxnSp>
      <p:pic>
        <p:nvPicPr>
          <p:cNvPr id="1009" name="Google Shape;1009;p46"/>
          <p:cNvPicPr preferRelativeResize="0"/>
          <p:nvPr/>
        </p:nvPicPr>
        <p:blipFill>
          <a:blip r:embed="rId3">
            <a:alphaModFix/>
          </a:blip>
          <a:stretch>
            <a:fillRect/>
          </a:stretch>
        </p:blipFill>
        <p:spPr>
          <a:xfrm>
            <a:off x="669850" y="1404475"/>
            <a:ext cx="3601125" cy="2171700"/>
          </a:xfrm>
          <a:prstGeom prst="rect">
            <a:avLst/>
          </a:prstGeom>
          <a:noFill/>
          <a:ln>
            <a:noFill/>
          </a:ln>
        </p:spPr>
      </p:pic>
      <p:pic>
        <p:nvPicPr>
          <p:cNvPr id="1010" name="Google Shape;1010;p46"/>
          <p:cNvPicPr preferRelativeResize="0"/>
          <p:nvPr/>
        </p:nvPicPr>
        <p:blipFill>
          <a:blip r:embed="rId4">
            <a:alphaModFix/>
          </a:blip>
          <a:stretch>
            <a:fillRect/>
          </a:stretch>
        </p:blipFill>
        <p:spPr>
          <a:xfrm>
            <a:off x="5164075" y="1331725"/>
            <a:ext cx="3424350" cy="2244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47"/>
          <p:cNvSpPr txBox="1"/>
          <p:nvPr/>
        </p:nvSpPr>
        <p:spPr>
          <a:xfrm>
            <a:off x="2804600" y="523175"/>
            <a:ext cx="3315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Failed Test Cases</a:t>
            </a:r>
            <a:endParaRPr b="1" sz="2500">
              <a:solidFill>
                <a:schemeClr val="lt1"/>
              </a:solidFill>
              <a:latin typeface="Roboto"/>
              <a:ea typeface="Roboto"/>
              <a:cs typeface="Roboto"/>
              <a:sym typeface="Roboto"/>
            </a:endParaRPr>
          </a:p>
        </p:txBody>
      </p:sp>
      <p:cxnSp>
        <p:nvCxnSpPr>
          <p:cNvPr id="1016" name="Google Shape;1016;p47"/>
          <p:cNvCxnSpPr/>
          <p:nvPr/>
        </p:nvCxnSpPr>
        <p:spPr>
          <a:xfrm>
            <a:off x="3987113" y="2571738"/>
            <a:ext cx="869400" cy="0"/>
          </a:xfrm>
          <a:prstGeom prst="straightConnector1">
            <a:avLst/>
          </a:prstGeom>
          <a:noFill/>
          <a:ln cap="flat" cmpd="sng" w="9525">
            <a:solidFill>
              <a:schemeClr val="dk2"/>
            </a:solidFill>
            <a:prstDash val="solid"/>
            <a:round/>
            <a:headEnd len="med" w="med" type="none"/>
            <a:tailEnd len="med" w="med" type="triangle"/>
          </a:ln>
        </p:spPr>
      </p:cxnSp>
      <p:pic>
        <p:nvPicPr>
          <p:cNvPr id="1017" name="Google Shape;1017;p47"/>
          <p:cNvPicPr preferRelativeResize="0"/>
          <p:nvPr/>
        </p:nvPicPr>
        <p:blipFill rotWithShape="1">
          <a:blip r:embed="rId3">
            <a:alphaModFix/>
          </a:blip>
          <a:srcRect b="5087" l="0" r="18546" t="0"/>
          <a:stretch/>
        </p:blipFill>
        <p:spPr>
          <a:xfrm>
            <a:off x="925025" y="1244975"/>
            <a:ext cx="2464101" cy="2526425"/>
          </a:xfrm>
          <a:prstGeom prst="rect">
            <a:avLst/>
          </a:prstGeom>
          <a:noFill/>
          <a:ln>
            <a:noFill/>
          </a:ln>
        </p:spPr>
      </p:pic>
      <p:pic>
        <p:nvPicPr>
          <p:cNvPr id="1018" name="Google Shape;1018;p47"/>
          <p:cNvPicPr preferRelativeResize="0"/>
          <p:nvPr/>
        </p:nvPicPr>
        <p:blipFill rotWithShape="1">
          <a:blip r:embed="rId4">
            <a:alphaModFix/>
          </a:blip>
          <a:srcRect b="16364" l="13072" r="28335" t="15305"/>
          <a:stretch/>
        </p:blipFill>
        <p:spPr>
          <a:xfrm>
            <a:off x="5119600" y="1244975"/>
            <a:ext cx="2464101" cy="2470015"/>
          </a:xfrm>
          <a:prstGeom prst="rect">
            <a:avLst/>
          </a:prstGeom>
          <a:noFill/>
          <a:ln>
            <a:noFill/>
          </a:ln>
        </p:spPr>
      </p:pic>
      <p:sp>
        <p:nvSpPr>
          <p:cNvPr id="1019" name="Google Shape;1019;p47"/>
          <p:cNvSpPr txBox="1"/>
          <p:nvPr/>
        </p:nvSpPr>
        <p:spPr>
          <a:xfrm>
            <a:off x="2097275" y="4035050"/>
            <a:ext cx="4553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 this test case due to </a:t>
            </a:r>
            <a:r>
              <a:rPr lang="en">
                <a:latin typeface="Roboto"/>
                <a:ea typeface="Roboto"/>
                <a:cs typeface="Roboto"/>
                <a:sym typeface="Roboto"/>
              </a:rPr>
              <a:t>the shadow the otsu thresholding was not proper and hence gate detection provided incorrect gates.</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48"/>
          <p:cNvSpPr txBox="1"/>
          <p:nvPr/>
        </p:nvSpPr>
        <p:spPr>
          <a:xfrm>
            <a:off x="2804600" y="523175"/>
            <a:ext cx="33150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a:ea typeface="Roboto"/>
                <a:cs typeface="Roboto"/>
                <a:sym typeface="Roboto"/>
              </a:rPr>
              <a:t>Failed Test Cases</a:t>
            </a:r>
            <a:endParaRPr b="1" sz="2500">
              <a:solidFill>
                <a:schemeClr val="lt1"/>
              </a:solidFill>
              <a:latin typeface="Roboto"/>
              <a:ea typeface="Roboto"/>
              <a:cs typeface="Roboto"/>
              <a:sym typeface="Roboto"/>
            </a:endParaRPr>
          </a:p>
          <a:p>
            <a:pPr indent="0" lvl="0" marL="0" rtl="0" algn="ctr">
              <a:spcBef>
                <a:spcPts val="0"/>
              </a:spcBef>
              <a:spcAft>
                <a:spcPts val="0"/>
              </a:spcAft>
              <a:buNone/>
            </a:pPr>
            <a:r>
              <a:t/>
            </a:r>
            <a:endParaRPr b="1" sz="2500">
              <a:solidFill>
                <a:schemeClr val="lt1"/>
              </a:solidFill>
              <a:latin typeface="Roboto"/>
              <a:ea typeface="Roboto"/>
              <a:cs typeface="Roboto"/>
              <a:sym typeface="Roboto"/>
            </a:endParaRPr>
          </a:p>
        </p:txBody>
      </p:sp>
      <p:pic>
        <p:nvPicPr>
          <p:cNvPr id="1025" name="Google Shape;1025;p48"/>
          <p:cNvPicPr preferRelativeResize="0"/>
          <p:nvPr/>
        </p:nvPicPr>
        <p:blipFill rotWithShape="1">
          <a:blip r:embed="rId3">
            <a:alphaModFix/>
          </a:blip>
          <a:srcRect b="0" l="0" r="0" t="22396"/>
          <a:stretch/>
        </p:blipFill>
        <p:spPr>
          <a:xfrm>
            <a:off x="4778113" y="1068600"/>
            <a:ext cx="2222775" cy="3755050"/>
          </a:xfrm>
          <a:prstGeom prst="rect">
            <a:avLst/>
          </a:prstGeom>
          <a:noFill/>
          <a:ln>
            <a:noFill/>
          </a:ln>
        </p:spPr>
      </p:pic>
      <p:sp>
        <p:nvSpPr>
          <p:cNvPr id="1026" name="Google Shape;1026;p48"/>
          <p:cNvSpPr txBox="1"/>
          <p:nvPr/>
        </p:nvSpPr>
        <p:spPr>
          <a:xfrm>
            <a:off x="1451350" y="1650700"/>
            <a:ext cx="3030300" cy="2015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This test case has failed since there is too much variation in </a:t>
            </a:r>
            <a:r>
              <a:rPr lang="en">
                <a:latin typeface="Roboto"/>
                <a:ea typeface="Roboto"/>
                <a:cs typeface="Roboto"/>
                <a:sym typeface="Roboto"/>
              </a:rPr>
              <a:t>t</a:t>
            </a:r>
            <a:r>
              <a:rPr lang="en">
                <a:latin typeface="Roboto"/>
                <a:ea typeface="Roboto"/>
                <a:cs typeface="Roboto"/>
                <a:sym typeface="Roboto"/>
              </a:rPr>
              <a:t>he background instead of simple noise.</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Hence the maize extraction function failed to extract the maze and displayed the error.</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49"/>
          <p:cNvSpPr txBox="1"/>
          <p:nvPr/>
        </p:nvSpPr>
        <p:spPr>
          <a:xfrm>
            <a:off x="2804600" y="523175"/>
            <a:ext cx="3315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Roboto"/>
                <a:ea typeface="Roboto"/>
                <a:cs typeface="Roboto"/>
                <a:sym typeface="Roboto"/>
              </a:rPr>
              <a:t>Application</a:t>
            </a:r>
            <a:endParaRPr b="1" sz="3000">
              <a:solidFill>
                <a:schemeClr val="lt1"/>
              </a:solidFill>
              <a:latin typeface="Roboto"/>
              <a:ea typeface="Roboto"/>
              <a:cs typeface="Roboto"/>
              <a:sym typeface="Roboto"/>
            </a:endParaRPr>
          </a:p>
        </p:txBody>
      </p:sp>
      <p:sp>
        <p:nvSpPr>
          <p:cNvPr id="1032" name="Google Shape;1032;p49"/>
          <p:cNvSpPr txBox="1"/>
          <p:nvPr/>
        </p:nvSpPr>
        <p:spPr>
          <a:xfrm>
            <a:off x="1578925" y="1594900"/>
            <a:ext cx="5422500" cy="2263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Applications of maze solving systems include intelligent traffic control that helps </a:t>
            </a:r>
            <a:r>
              <a:rPr b="1" lang="en">
                <a:latin typeface="Roboto"/>
                <a:ea typeface="Roboto"/>
                <a:cs typeface="Roboto"/>
                <a:sym typeface="Roboto"/>
              </a:rPr>
              <a:t>ambulances</a:t>
            </a:r>
            <a:r>
              <a:rPr b="1" lang="en">
                <a:latin typeface="Roboto"/>
                <a:ea typeface="Roboto"/>
                <a:cs typeface="Roboto"/>
                <a:sym typeface="Roboto"/>
              </a:rPr>
              <a:t>, fire fighters, or rescuing robots</a:t>
            </a:r>
            <a:r>
              <a:rPr lang="en">
                <a:latin typeface="Roboto"/>
                <a:ea typeface="Roboto"/>
                <a:cs typeface="Roboto"/>
                <a:sym typeface="Roboto"/>
              </a:rPr>
              <a:t> to find their shortest path to their destination.</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The images are mostly the ones which are obtained from satellites and using image segmentation we can remove the unnecessary area and apply maze solving technique to obtain the shortest path.</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50"/>
          <p:cNvSpPr txBox="1"/>
          <p:nvPr/>
        </p:nvSpPr>
        <p:spPr>
          <a:xfrm>
            <a:off x="1923350" y="327850"/>
            <a:ext cx="4728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lt1"/>
                </a:solidFill>
                <a:latin typeface="Roboto"/>
                <a:ea typeface="Roboto"/>
                <a:cs typeface="Roboto"/>
                <a:sym typeface="Roboto"/>
              </a:rPr>
              <a:t>CONTRIBUTION</a:t>
            </a:r>
            <a:endParaRPr b="1" sz="2900">
              <a:solidFill>
                <a:schemeClr val="lt1"/>
              </a:solidFill>
              <a:latin typeface="Roboto"/>
              <a:ea typeface="Roboto"/>
              <a:cs typeface="Roboto"/>
              <a:sym typeface="Roboto"/>
            </a:endParaRPr>
          </a:p>
        </p:txBody>
      </p:sp>
      <p:graphicFrame>
        <p:nvGraphicFramePr>
          <p:cNvPr id="1038" name="Google Shape;1038;p50"/>
          <p:cNvGraphicFramePr/>
          <p:nvPr/>
        </p:nvGraphicFramePr>
        <p:xfrm>
          <a:off x="2300300" y="1809750"/>
          <a:ext cx="3000000" cy="3000000"/>
        </p:xfrm>
        <a:graphic>
          <a:graphicData uri="http://schemas.openxmlformats.org/drawingml/2006/table">
            <a:tbl>
              <a:tblPr>
                <a:noFill/>
                <a:tableStyleId>{64F08B04-A690-47B6-B6EF-D9A0E9FEEE8D}</a:tableStyleId>
              </a:tblPr>
              <a:tblGrid>
                <a:gridCol w="1828325"/>
                <a:gridCol w="3250525"/>
              </a:tblGrid>
              <a:tr h="396200">
                <a:tc>
                  <a:txBody>
                    <a:bodyPr/>
                    <a:lstStyle/>
                    <a:p>
                      <a:pPr indent="0" lvl="0" marL="0" rtl="0" algn="ctr">
                        <a:spcBef>
                          <a:spcPts val="0"/>
                        </a:spcBef>
                        <a:spcAft>
                          <a:spcPts val="0"/>
                        </a:spcAft>
                        <a:buNone/>
                      </a:pPr>
                      <a:r>
                        <a:rPr lang="en"/>
                        <a:t>Prashant Gupta</a:t>
                      </a:r>
                      <a:endParaRPr/>
                    </a:p>
                  </a:txBody>
                  <a:tcPr marT="91425" marB="91425" marR="91425" marL="91425"/>
                </a:tc>
                <a:tc>
                  <a:txBody>
                    <a:bodyPr/>
                    <a:lstStyle/>
                    <a:p>
                      <a:pPr indent="0" lvl="0" marL="0" rtl="0" algn="ctr">
                        <a:spcBef>
                          <a:spcPts val="0"/>
                        </a:spcBef>
                        <a:spcAft>
                          <a:spcPts val="0"/>
                        </a:spcAft>
                        <a:buNone/>
                      </a:pPr>
                      <a:r>
                        <a:rPr lang="en"/>
                        <a:t>Maze Extraction,Path Finder</a:t>
                      </a:r>
                      <a:endParaRPr/>
                    </a:p>
                  </a:txBody>
                  <a:tcPr marT="91425" marB="91425" marR="91425" marL="91425"/>
                </a:tc>
              </a:tr>
              <a:tr h="396200">
                <a:tc>
                  <a:txBody>
                    <a:bodyPr/>
                    <a:lstStyle/>
                    <a:p>
                      <a:pPr indent="0" lvl="0" marL="0" rtl="0" algn="ctr">
                        <a:spcBef>
                          <a:spcPts val="0"/>
                        </a:spcBef>
                        <a:spcAft>
                          <a:spcPts val="0"/>
                        </a:spcAft>
                        <a:buNone/>
                      </a:pPr>
                      <a:r>
                        <a:rPr lang="en"/>
                        <a:t>Tarun</a:t>
                      </a:r>
                      <a:endParaRPr/>
                    </a:p>
                  </a:txBody>
                  <a:tcPr marT="91425" marB="91425" marR="91425" marL="91425"/>
                </a:tc>
                <a:tc>
                  <a:txBody>
                    <a:bodyPr/>
                    <a:lstStyle/>
                    <a:p>
                      <a:pPr indent="0" lvl="0" marL="0" rtl="0" algn="ctr">
                        <a:spcBef>
                          <a:spcPts val="0"/>
                        </a:spcBef>
                        <a:spcAft>
                          <a:spcPts val="0"/>
                        </a:spcAft>
                        <a:buNone/>
                      </a:pPr>
                      <a:r>
                        <a:rPr lang="en" sz="1200"/>
                        <a:t>Gate Finding,Testing and Debugging,slides</a:t>
                      </a:r>
                      <a:endParaRPr sz="1200"/>
                    </a:p>
                  </a:txBody>
                  <a:tcPr marT="91425" marB="91425" marR="91425" marL="91425"/>
                </a:tc>
              </a:tr>
              <a:tr h="434725">
                <a:tc>
                  <a:txBody>
                    <a:bodyPr/>
                    <a:lstStyle/>
                    <a:p>
                      <a:pPr indent="0" lvl="0" marL="0" rtl="0" algn="ctr">
                        <a:spcBef>
                          <a:spcPts val="0"/>
                        </a:spcBef>
                        <a:spcAft>
                          <a:spcPts val="0"/>
                        </a:spcAft>
                        <a:buNone/>
                      </a:pPr>
                      <a:r>
                        <a:rPr lang="en"/>
                        <a:t>Prasoon Garg</a:t>
                      </a:r>
                      <a:endParaRPr/>
                    </a:p>
                  </a:txBody>
                  <a:tcPr marT="91425" marB="91425" marR="91425" marL="91425"/>
                </a:tc>
                <a:tc>
                  <a:txBody>
                    <a:bodyPr/>
                    <a:lstStyle/>
                    <a:p>
                      <a:pPr indent="0" lvl="0" marL="0" rtl="0" algn="ctr">
                        <a:spcBef>
                          <a:spcPts val="0"/>
                        </a:spcBef>
                        <a:spcAft>
                          <a:spcPts val="0"/>
                        </a:spcAft>
                        <a:buNone/>
                      </a:pPr>
                      <a:r>
                        <a:rPr lang="en"/>
                        <a:t>Path Finder, Solution Overlay</a:t>
                      </a:r>
                      <a:endParaRPr/>
                    </a:p>
                  </a:txBody>
                  <a:tcPr marT="91425" marB="91425" marR="91425" marL="91425"/>
                </a:tc>
              </a:tr>
              <a:tr h="396200">
                <a:tc>
                  <a:txBody>
                    <a:bodyPr/>
                    <a:lstStyle/>
                    <a:p>
                      <a:pPr indent="0" lvl="0" marL="0" rtl="0" algn="ctr">
                        <a:spcBef>
                          <a:spcPts val="0"/>
                        </a:spcBef>
                        <a:spcAft>
                          <a:spcPts val="0"/>
                        </a:spcAft>
                        <a:buNone/>
                      </a:pPr>
                      <a:r>
                        <a:rPr lang="en"/>
                        <a:t>Snehit Gupta</a:t>
                      </a:r>
                      <a:endParaRPr/>
                    </a:p>
                  </a:txBody>
                  <a:tcPr marT="91425" marB="91425" marR="91425" marL="91425"/>
                </a:tc>
                <a:tc>
                  <a:txBody>
                    <a:bodyPr/>
                    <a:lstStyle/>
                    <a:p>
                      <a:pPr indent="0" lvl="0" marL="0" rtl="0" algn="ctr">
                        <a:spcBef>
                          <a:spcPts val="0"/>
                        </a:spcBef>
                        <a:spcAft>
                          <a:spcPts val="0"/>
                        </a:spcAft>
                        <a:buNone/>
                      </a:pPr>
                      <a:r>
                        <a:rPr lang="en"/>
                        <a:t>Gate Finder,Pre-processing</a:t>
                      </a:r>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51"/>
          <p:cNvSpPr txBox="1"/>
          <p:nvPr>
            <p:ph type="title"/>
          </p:nvPr>
        </p:nvSpPr>
        <p:spPr>
          <a:xfrm>
            <a:off x="822000" y="1658157"/>
            <a:ext cx="7499700" cy="125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29"/>
          <p:cNvSpPr txBox="1"/>
          <p:nvPr>
            <p:ph idx="1" type="subTitle"/>
          </p:nvPr>
        </p:nvSpPr>
        <p:spPr>
          <a:xfrm>
            <a:off x="713375" y="2420302"/>
            <a:ext cx="4732500" cy="11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Solving mazes and extracting shortest path solutions</a:t>
            </a:r>
            <a:endParaRPr sz="1300"/>
          </a:p>
          <a:p>
            <a:pPr indent="0" lvl="0" marL="0" rtl="0" algn="l">
              <a:spcBef>
                <a:spcPts val="0"/>
              </a:spcBef>
              <a:spcAft>
                <a:spcPts val="0"/>
              </a:spcAft>
              <a:buNone/>
            </a:pPr>
            <a:r>
              <a:rPr lang="en" sz="1300"/>
              <a:t>have a number of applications within image processing. </a:t>
            </a:r>
            <a:endParaRPr sz="1300"/>
          </a:p>
          <a:p>
            <a:pPr indent="0" lvl="0" marL="0" rtl="0" algn="l">
              <a:spcBef>
                <a:spcPts val="0"/>
              </a:spcBef>
              <a:spcAft>
                <a:spcPts val="0"/>
              </a:spcAft>
              <a:buNone/>
            </a:pPr>
            <a:r>
              <a:rPr lang="en" sz="1300"/>
              <a:t>we provide an algorithm which is used to detect and solve rectangular mazes using various Digital Image Processing and Game Theory Concepts.</a:t>
            </a:r>
            <a:endParaRPr sz="1300"/>
          </a:p>
        </p:txBody>
      </p:sp>
      <p:sp>
        <p:nvSpPr>
          <p:cNvPr id="848" name="Google Shape;848;p29"/>
          <p:cNvSpPr txBox="1"/>
          <p:nvPr>
            <p:ph type="title"/>
          </p:nvPr>
        </p:nvSpPr>
        <p:spPr>
          <a:xfrm>
            <a:off x="713370" y="1697025"/>
            <a:ext cx="4732500" cy="47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cxnSp>
        <p:nvCxnSpPr>
          <p:cNvPr id="853" name="Google Shape;853;p30"/>
          <p:cNvCxnSpPr>
            <a:stCxn id="854" idx="6"/>
            <a:endCxn id="855" idx="2"/>
          </p:cNvCxnSpPr>
          <p:nvPr/>
        </p:nvCxnSpPr>
        <p:spPr>
          <a:xfrm>
            <a:off x="1358784" y="2672653"/>
            <a:ext cx="1152000" cy="9600"/>
          </a:xfrm>
          <a:prstGeom prst="straightConnector1">
            <a:avLst/>
          </a:prstGeom>
          <a:noFill/>
          <a:ln cap="rnd" cmpd="sng" w="28575">
            <a:solidFill>
              <a:schemeClr val="accent1"/>
            </a:solidFill>
            <a:prstDash val="solid"/>
            <a:round/>
            <a:headEnd len="med" w="med" type="none"/>
            <a:tailEnd len="med" w="med" type="none"/>
          </a:ln>
        </p:spPr>
      </p:cxnSp>
      <p:sp>
        <p:nvSpPr>
          <p:cNvPr id="856" name="Google Shape;856;p30"/>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ROADMAP FOR MAZE SOLVER</a:t>
            </a:r>
            <a:endParaRPr/>
          </a:p>
        </p:txBody>
      </p:sp>
      <p:sp>
        <p:nvSpPr>
          <p:cNvPr id="857" name="Google Shape;857;p30"/>
          <p:cNvSpPr txBox="1"/>
          <p:nvPr>
            <p:ph idx="4294967295" type="subTitle"/>
          </p:nvPr>
        </p:nvSpPr>
        <p:spPr>
          <a:xfrm flipH="1">
            <a:off x="0" y="3406900"/>
            <a:ext cx="2008800" cy="33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2"/>
                </a:solidFill>
                <a:latin typeface="Orbitron"/>
                <a:ea typeface="Orbitron"/>
                <a:cs typeface="Orbitron"/>
                <a:sym typeface="Orbitron"/>
              </a:rPr>
              <a:t>PRE</a:t>
            </a:r>
            <a:endParaRPr b="1" sz="1900">
              <a:solidFill>
                <a:schemeClr val="dk2"/>
              </a:solidFill>
              <a:latin typeface="Orbitron"/>
              <a:ea typeface="Orbitron"/>
              <a:cs typeface="Orbitron"/>
              <a:sym typeface="Orbitron"/>
            </a:endParaRPr>
          </a:p>
          <a:p>
            <a:pPr indent="0" lvl="0" marL="0" rtl="0" algn="ctr">
              <a:spcBef>
                <a:spcPts val="0"/>
              </a:spcBef>
              <a:spcAft>
                <a:spcPts val="0"/>
              </a:spcAft>
              <a:buNone/>
            </a:pPr>
            <a:r>
              <a:rPr b="1" lang="en" sz="1900">
                <a:solidFill>
                  <a:schemeClr val="dk2"/>
                </a:solidFill>
                <a:latin typeface="Orbitron"/>
                <a:ea typeface="Orbitron"/>
                <a:cs typeface="Orbitron"/>
                <a:sym typeface="Orbitron"/>
              </a:rPr>
              <a:t>PROCESSING</a:t>
            </a:r>
            <a:endParaRPr b="1" sz="1900">
              <a:solidFill>
                <a:schemeClr val="dk2"/>
              </a:solidFill>
              <a:latin typeface="Orbitron"/>
              <a:ea typeface="Orbitron"/>
              <a:cs typeface="Orbitron"/>
              <a:sym typeface="Orbitron"/>
            </a:endParaRPr>
          </a:p>
        </p:txBody>
      </p:sp>
      <p:sp>
        <p:nvSpPr>
          <p:cNvPr id="858" name="Google Shape;858;p30"/>
          <p:cNvSpPr txBox="1"/>
          <p:nvPr>
            <p:ph idx="4294967295" type="subTitle"/>
          </p:nvPr>
        </p:nvSpPr>
        <p:spPr>
          <a:xfrm flipH="1">
            <a:off x="3716500" y="3212025"/>
            <a:ext cx="21087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Orbitron"/>
                <a:ea typeface="Orbitron"/>
                <a:cs typeface="Orbitron"/>
                <a:sym typeface="Orbitron"/>
              </a:rPr>
              <a:t>GATE FINDING</a:t>
            </a:r>
            <a:endParaRPr b="1" sz="1800">
              <a:solidFill>
                <a:schemeClr val="dk2"/>
              </a:solidFill>
              <a:latin typeface="Orbitron"/>
              <a:ea typeface="Orbitron"/>
              <a:cs typeface="Orbitron"/>
              <a:sym typeface="Orbitron"/>
            </a:endParaRPr>
          </a:p>
        </p:txBody>
      </p:sp>
      <p:sp>
        <p:nvSpPr>
          <p:cNvPr id="859" name="Google Shape;859;p30"/>
          <p:cNvSpPr txBox="1"/>
          <p:nvPr>
            <p:ph idx="4294967295" type="subTitle"/>
          </p:nvPr>
        </p:nvSpPr>
        <p:spPr>
          <a:xfrm flipH="1">
            <a:off x="2011706" y="1722739"/>
            <a:ext cx="1816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Orbitron"/>
                <a:ea typeface="Orbitron"/>
                <a:cs typeface="Orbitron"/>
                <a:sym typeface="Orbitron"/>
              </a:rPr>
              <a:t>MAZE EXTRACTION</a:t>
            </a:r>
            <a:endParaRPr b="1" sz="1700">
              <a:solidFill>
                <a:schemeClr val="dk2"/>
              </a:solidFill>
              <a:latin typeface="Orbitron"/>
              <a:ea typeface="Orbitron"/>
              <a:cs typeface="Orbitron"/>
              <a:sym typeface="Orbitron"/>
            </a:endParaRPr>
          </a:p>
        </p:txBody>
      </p:sp>
      <p:sp>
        <p:nvSpPr>
          <p:cNvPr id="860" name="Google Shape;860;p30"/>
          <p:cNvSpPr txBox="1"/>
          <p:nvPr>
            <p:ph idx="4294967295" type="subTitle"/>
          </p:nvPr>
        </p:nvSpPr>
        <p:spPr>
          <a:xfrm flipH="1">
            <a:off x="5229850" y="1810175"/>
            <a:ext cx="2008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Orbitron"/>
                <a:ea typeface="Orbitron"/>
                <a:cs typeface="Orbitron"/>
                <a:sym typeface="Orbitron"/>
              </a:rPr>
              <a:t>PATH FINDER</a:t>
            </a:r>
            <a:endParaRPr b="1" sz="1800">
              <a:solidFill>
                <a:schemeClr val="dk2"/>
              </a:solidFill>
              <a:latin typeface="Orbitron"/>
              <a:ea typeface="Orbitron"/>
              <a:cs typeface="Orbitron"/>
              <a:sym typeface="Orbitron"/>
            </a:endParaRPr>
          </a:p>
        </p:txBody>
      </p:sp>
      <p:sp>
        <p:nvSpPr>
          <p:cNvPr id="854" name="Google Shape;854;p30"/>
          <p:cNvSpPr/>
          <p:nvPr/>
        </p:nvSpPr>
        <p:spPr>
          <a:xfrm>
            <a:off x="540684" y="2263603"/>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0"/>
          <p:cNvSpPr/>
          <p:nvPr/>
        </p:nvSpPr>
        <p:spPr>
          <a:xfrm>
            <a:off x="2510894" y="2273165"/>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0"/>
          <p:cNvSpPr/>
          <p:nvPr/>
        </p:nvSpPr>
        <p:spPr>
          <a:xfrm>
            <a:off x="4168053" y="2273165"/>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0"/>
          <p:cNvSpPr/>
          <p:nvPr/>
        </p:nvSpPr>
        <p:spPr>
          <a:xfrm>
            <a:off x="5825200" y="2273165"/>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3" name="Google Shape;863;p30"/>
          <p:cNvCxnSpPr>
            <a:stCxn id="855" idx="6"/>
            <a:endCxn id="861" idx="2"/>
          </p:cNvCxnSpPr>
          <p:nvPr/>
        </p:nvCxnSpPr>
        <p:spPr>
          <a:xfrm>
            <a:off x="3328994" y="2682215"/>
            <a:ext cx="839100" cy="0"/>
          </a:xfrm>
          <a:prstGeom prst="straightConnector1">
            <a:avLst/>
          </a:prstGeom>
          <a:noFill/>
          <a:ln cap="rnd" cmpd="sng" w="28575">
            <a:solidFill>
              <a:schemeClr val="accent1"/>
            </a:solidFill>
            <a:prstDash val="solid"/>
            <a:round/>
            <a:headEnd len="med" w="med" type="none"/>
            <a:tailEnd len="med" w="med" type="none"/>
          </a:ln>
        </p:spPr>
      </p:cxnSp>
      <p:cxnSp>
        <p:nvCxnSpPr>
          <p:cNvPr id="864" name="Google Shape;864;p30"/>
          <p:cNvCxnSpPr>
            <a:stCxn id="861" idx="6"/>
            <a:endCxn id="862" idx="2"/>
          </p:cNvCxnSpPr>
          <p:nvPr/>
        </p:nvCxnSpPr>
        <p:spPr>
          <a:xfrm>
            <a:off x="4986153" y="2682215"/>
            <a:ext cx="839100" cy="0"/>
          </a:xfrm>
          <a:prstGeom prst="straightConnector1">
            <a:avLst/>
          </a:prstGeom>
          <a:noFill/>
          <a:ln cap="rnd" cmpd="sng" w="28575">
            <a:solidFill>
              <a:schemeClr val="accent1"/>
            </a:solidFill>
            <a:prstDash val="solid"/>
            <a:round/>
            <a:headEnd len="med" w="med" type="none"/>
            <a:tailEnd len="med" w="med" type="none"/>
          </a:ln>
        </p:spPr>
      </p:cxnSp>
      <p:grpSp>
        <p:nvGrpSpPr>
          <p:cNvPr id="865" name="Google Shape;865;p30"/>
          <p:cNvGrpSpPr/>
          <p:nvPr/>
        </p:nvGrpSpPr>
        <p:grpSpPr>
          <a:xfrm>
            <a:off x="2750241" y="2512576"/>
            <a:ext cx="339306" cy="339253"/>
            <a:chOff x="2685825" y="840375"/>
            <a:chExt cx="481900" cy="481825"/>
          </a:xfrm>
        </p:grpSpPr>
        <p:sp>
          <p:nvSpPr>
            <p:cNvPr id="866" name="Google Shape;866;p3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 name="Google Shape;867;p3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8" name="Google Shape;868;p30"/>
          <p:cNvGrpSpPr/>
          <p:nvPr/>
        </p:nvGrpSpPr>
        <p:grpSpPr>
          <a:xfrm>
            <a:off x="6059060" y="2491422"/>
            <a:ext cx="350431" cy="339887"/>
            <a:chOff x="3270675" y="841800"/>
            <a:chExt cx="497700" cy="482725"/>
          </a:xfrm>
        </p:grpSpPr>
        <p:sp>
          <p:nvSpPr>
            <p:cNvPr id="869" name="Google Shape;869;p3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 name="Google Shape;870;p3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 name="Google Shape;871;p3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2" name="Google Shape;872;p30"/>
          <p:cNvGrpSpPr/>
          <p:nvPr/>
        </p:nvGrpSpPr>
        <p:grpSpPr>
          <a:xfrm>
            <a:off x="4407463" y="2533122"/>
            <a:ext cx="339306" cy="298186"/>
            <a:chOff x="2085450" y="2057100"/>
            <a:chExt cx="481900" cy="423500"/>
          </a:xfrm>
        </p:grpSpPr>
        <p:sp>
          <p:nvSpPr>
            <p:cNvPr id="873" name="Google Shape;873;p3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 name="Google Shape;874;p3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 name="Google Shape;875;p3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6" name="Google Shape;876;p30"/>
          <p:cNvGrpSpPr/>
          <p:nvPr/>
        </p:nvGrpSpPr>
        <p:grpSpPr>
          <a:xfrm>
            <a:off x="780059" y="2503030"/>
            <a:ext cx="339200" cy="339271"/>
            <a:chOff x="5049725" y="2027900"/>
            <a:chExt cx="481750" cy="481850"/>
          </a:xfrm>
        </p:grpSpPr>
        <p:sp>
          <p:nvSpPr>
            <p:cNvPr id="877" name="Google Shape;877;p3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 name="Google Shape;878;p3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 name="Google Shape;879;p3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 name="Google Shape;880;p3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 name="Google Shape;881;p3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 name="Google Shape;882;p3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 name="Google Shape;883;p3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 name="Google Shape;884;p3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85" name="Google Shape;885;p30"/>
          <p:cNvSpPr/>
          <p:nvPr/>
        </p:nvSpPr>
        <p:spPr>
          <a:xfrm>
            <a:off x="7582300" y="2263603"/>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6" name="Google Shape;886;p30"/>
          <p:cNvCxnSpPr>
            <a:endCxn id="885" idx="2"/>
          </p:cNvCxnSpPr>
          <p:nvPr/>
        </p:nvCxnSpPr>
        <p:spPr>
          <a:xfrm>
            <a:off x="6643300" y="2666953"/>
            <a:ext cx="939000" cy="5700"/>
          </a:xfrm>
          <a:prstGeom prst="straightConnector1">
            <a:avLst/>
          </a:prstGeom>
          <a:noFill/>
          <a:ln cap="rnd" cmpd="sng" w="28575">
            <a:solidFill>
              <a:schemeClr val="accent1"/>
            </a:solidFill>
            <a:prstDash val="solid"/>
            <a:round/>
            <a:headEnd len="med" w="med" type="none"/>
            <a:tailEnd len="med" w="med" type="none"/>
          </a:ln>
        </p:spPr>
      </p:cxnSp>
      <p:sp>
        <p:nvSpPr>
          <p:cNvPr id="887" name="Google Shape;887;p30"/>
          <p:cNvSpPr txBox="1"/>
          <p:nvPr/>
        </p:nvSpPr>
        <p:spPr>
          <a:xfrm>
            <a:off x="7238650" y="3158025"/>
            <a:ext cx="1646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Orbitron"/>
                <a:ea typeface="Orbitron"/>
                <a:cs typeface="Orbitron"/>
                <a:sym typeface="Orbitron"/>
              </a:rPr>
              <a:t>SOLUTION OVERLAY</a:t>
            </a:r>
            <a:endParaRPr sz="1200">
              <a:latin typeface="Roboto"/>
              <a:ea typeface="Roboto"/>
              <a:cs typeface="Roboto"/>
              <a:sym typeface="Roboto"/>
            </a:endParaRPr>
          </a:p>
        </p:txBody>
      </p:sp>
      <p:grpSp>
        <p:nvGrpSpPr>
          <p:cNvPr id="888" name="Google Shape;888;p30"/>
          <p:cNvGrpSpPr/>
          <p:nvPr/>
        </p:nvGrpSpPr>
        <p:grpSpPr>
          <a:xfrm>
            <a:off x="7821688" y="2512272"/>
            <a:ext cx="339306" cy="298186"/>
            <a:chOff x="2085450" y="2057100"/>
            <a:chExt cx="481900" cy="423500"/>
          </a:xfrm>
        </p:grpSpPr>
        <p:sp>
          <p:nvSpPr>
            <p:cNvPr id="889" name="Google Shape;889;p3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 name="Google Shape;890;p3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 name="Google Shape;891;p3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31"/>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897" name="Google Shape;897;p31"/>
          <p:cNvSpPr txBox="1"/>
          <p:nvPr/>
        </p:nvSpPr>
        <p:spPr>
          <a:xfrm>
            <a:off x="670425" y="1099925"/>
            <a:ext cx="7521600" cy="2673000"/>
          </a:xfrm>
          <a:prstGeom prst="rect">
            <a:avLst/>
          </a:prstGeom>
          <a:noFill/>
          <a:ln>
            <a:noFill/>
          </a:ln>
        </p:spPr>
        <p:txBody>
          <a:bodyPr anchorCtr="0" anchor="t" bIns="91425" lIns="91425" spcFirstLastPara="1" rIns="91425" wrap="square" tIns="91425">
            <a:spAutoFit/>
          </a:bodyPr>
          <a:lstStyle/>
          <a:p>
            <a:pPr indent="-355600" lvl="0" marL="457200" rtl="0" algn="l">
              <a:spcBef>
                <a:spcPts val="1000"/>
              </a:spcBef>
              <a:spcAft>
                <a:spcPts val="0"/>
              </a:spcAft>
              <a:buSzPts val="2000"/>
              <a:buFont typeface="Roboto"/>
              <a:buChar char="●"/>
            </a:pPr>
            <a:r>
              <a:rPr lang="en" sz="2000">
                <a:latin typeface="Roboto"/>
                <a:ea typeface="Roboto"/>
                <a:cs typeface="Roboto"/>
                <a:sym typeface="Roboto"/>
              </a:rPr>
              <a:t>We can broadly classify our method into 5 steps. They are </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Pre - Processing</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Maze Extraction</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Gate Detection</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Path Finding</a:t>
            </a:r>
            <a:endParaRPr sz="2000">
              <a:latin typeface="Roboto"/>
              <a:ea typeface="Roboto"/>
              <a:cs typeface="Roboto"/>
              <a:sym typeface="Roboto"/>
            </a:endParaRPr>
          </a:p>
          <a:p>
            <a:pPr indent="-355600" lvl="1" marL="914400" rtl="0" algn="l">
              <a:spcBef>
                <a:spcPts val="1000"/>
              </a:spcBef>
              <a:spcAft>
                <a:spcPts val="1000"/>
              </a:spcAft>
              <a:buSzPts val="2000"/>
              <a:buFont typeface="Roboto"/>
              <a:buChar char="○"/>
            </a:pPr>
            <a:r>
              <a:rPr lang="en" sz="2000">
                <a:latin typeface="Roboto"/>
                <a:ea typeface="Roboto"/>
                <a:cs typeface="Roboto"/>
                <a:sym typeface="Roboto"/>
              </a:rPr>
              <a:t>Solution Overlay</a:t>
            </a:r>
            <a:endParaRPr sz="20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32"/>
          <p:cNvSpPr txBox="1"/>
          <p:nvPr/>
        </p:nvSpPr>
        <p:spPr>
          <a:xfrm>
            <a:off x="2878775" y="279100"/>
            <a:ext cx="3851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latin typeface="Roboto"/>
                <a:ea typeface="Roboto"/>
                <a:cs typeface="Roboto"/>
                <a:sym typeface="Roboto"/>
              </a:rPr>
              <a:t>ORIGINAL IMAGE</a:t>
            </a:r>
            <a:endParaRPr b="1" sz="2500">
              <a:latin typeface="Roboto"/>
              <a:ea typeface="Roboto"/>
              <a:cs typeface="Roboto"/>
              <a:sym typeface="Roboto"/>
            </a:endParaRPr>
          </a:p>
        </p:txBody>
      </p:sp>
      <p:pic>
        <p:nvPicPr>
          <p:cNvPr id="903" name="Google Shape;903;p32"/>
          <p:cNvPicPr preferRelativeResize="0"/>
          <p:nvPr/>
        </p:nvPicPr>
        <p:blipFill>
          <a:blip r:embed="rId3">
            <a:alphaModFix/>
          </a:blip>
          <a:stretch>
            <a:fillRect/>
          </a:stretch>
        </p:blipFill>
        <p:spPr>
          <a:xfrm>
            <a:off x="5172925" y="1282250"/>
            <a:ext cx="2579000" cy="2579000"/>
          </a:xfrm>
          <a:prstGeom prst="rect">
            <a:avLst/>
          </a:prstGeom>
          <a:noFill/>
          <a:ln>
            <a:noFill/>
          </a:ln>
        </p:spPr>
      </p:pic>
      <p:sp>
        <p:nvSpPr>
          <p:cNvPr id="904" name="Google Shape;904;p32"/>
          <p:cNvSpPr txBox="1"/>
          <p:nvPr/>
        </p:nvSpPr>
        <p:spPr>
          <a:xfrm>
            <a:off x="1376950" y="1216675"/>
            <a:ext cx="3373200" cy="210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This is rotated input image which contains salt noise as well.</a:t>
            </a:r>
            <a:endParaRPr>
              <a:latin typeface="Roboto"/>
              <a:ea typeface="Roboto"/>
              <a:cs typeface="Roboto"/>
              <a:sym typeface="Roboto"/>
            </a:endParaRPr>
          </a:p>
          <a:p>
            <a:pPr indent="0" lvl="0" marL="457200" rtl="0" algn="l">
              <a:lnSpc>
                <a:spcPct val="115000"/>
              </a:lnSpc>
              <a:spcBef>
                <a:spcPts val="0"/>
              </a:spcBef>
              <a:spcAft>
                <a:spcPts val="0"/>
              </a:spcAft>
              <a:buNone/>
            </a:pPr>
            <a:r>
              <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Now we explain how we are going to </a:t>
            </a:r>
            <a:r>
              <a:rPr lang="en">
                <a:latin typeface="Roboto"/>
                <a:ea typeface="Roboto"/>
                <a:cs typeface="Roboto"/>
                <a:sym typeface="Roboto"/>
              </a:rPr>
              <a:t>extract</a:t>
            </a:r>
            <a:r>
              <a:rPr lang="en">
                <a:latin typeface="Roboto"/>
                <a:ea typeface="Roboto"/>
                <a:cs typeface="Roboto"/>
                <a:sym typeface="Roboto"/>
              </a:rPr>
              <a:t> the Maze solution for the given Maze in the upcoming Slides.</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33"/>
          <p:cNvSpPr txBox="1"/>
          <p:nvPr>
            <p:ph idx="9" type="title"/>
          </p:nvPr>
        </p:nvSpPr>
        <p:spPr>
          <a:xfrm>
            <a:off x="440875" y="2919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 PROCESSING</a:t>
            </a:r>
            <a:endParaRPr/>
          </a:p>
        </p:txBody>
      </p:sp>
      <p:sp>
        <p:nvSpPr>
          <p:cNvPr id="910" name="Google Shape;910;p33"/>
          <p:cNvSpPr txBox="1"/>
          <p:nvPr/>
        </p:nvSpPr>
        <p:spPr>
          <a:xfrm>
            <a:off x="1012675" y="1136525"/>
            <a:ext cx="684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911" name="Google Shape;911;p33"/>
          <p:cNvPicPr preferRelativeResize="0"/>
          <p:nvPr/>
        </p:nvPicPr>
        <p:blipFill rotWithShape="1">
          <a:blip r:embed="rId3">
            <a:alphaModFix/>
          </a:blip>
          <a:srcRect b="11117" l="31673" r="28654" t="12738"/>
          <a:stretch/>
        </p:blipFill>
        <p:spPr>
          <a:xfrm>
            <a:off x="5755225" y="989075"/>
            <a:ext cx="2719874" cy="2530850"/>
          </a:xfrm>
          <a:prstGeom prst="rect">
            <a:avLst/>
          </a:prstGeom>
          <a:noFill/>
          <a:ln>
            <a:noFill/>
          </a:ln>
        </p:spPr>
      </p:pic>
      <p:sp>
        <p:nvSpPr>
          <p:cNvPr id="912" name="Google Shape;912;p33"/>
          <p:cNvSpPr txBox="1"/>
          <p:nvPr/>
        </p:nvSpPr>
        <p:spPr>
          <a:xfrm>
            <a:off x="2200950" y="3708100"/>
            <a:ext cx="674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913" name="Google Shape;913;p33"/>
          <p:cNvSpPr txBox="1"/>
          <p:nvPr/>
        </p:nvSpPr>
        <p:spPr>
          <a:xfrm>
            <a:off x="777450" y="1314700"/>
            <a:ext cx="4087200" cy="23934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Font typeface="Roboto"/>
              <a:buChar char="●"/>
            </a:pPr>
            <a:r>
              <a:rPr lang="en" sz="1500">
                <a:latin typeface="Roboto"/>
                <a:ea typeface="Roboto"/>
                <a:cs typeface="Roboto"/>
                <a:sym typeface="Roboto"/>
              </a:rPr>
              <a:t>Convert the Image to </a:t>
            </a:r>
            <a:r>
              <a:rPr lang="en" sz="1500">
                <a:latin typeface="Roboto"/>
                <a:ea typeface="Roboto"/>
                <a:cs typeface="Roboto"/>
                <a:sym typeface="Roboto"/>
              </a:rPr>
              <a:t>Grayscale</a:t>
            </a:r>
            <a:r>
              <a:rPr lang="en" sz="1500">
                <a:latin typeface="Roboto"/>
                <a:ea typeface="Roboto"/>
                <a:cs typeface="Roboto"/>
                <a:sym typeface="Roboto"/>
              </a:rPr>
              <a:t>.</a:t>
            </a:r>
            <a:endParaRPr sz="1500">
              <a:latin typeface="Roboto"/>
              <a:ea typeface="Roboto"/>
              <a:cs typeface="Roboto"/>
              <a:sym typeface="Roboto"/>
            </a:endParaRPr>
          </a:p>
          <a:p>
            <a:pPr indent="-323850" lvl="0" marL="457200" rtl="0" algn="l">
              <a:lnSpc>
                <a:spcPct val="115000"/>
              </a:lnSpc>
              <a:spcBef>
                <a:spcPts val="1000"/>
              </a:spcBef>
              <a:spcAft>
                <a:spcPts val="0"/>
              </a:spcAft>
              <a:buSzPts val="1500"/>
              <a:buFont typeface="Roboto"/>
              <a:buChar char="●"/>
            </a:pPr>
            <a:r>
              <a:rPr lang="en" sz="1500">
                <a:latin typeface="Roboto"/>
                <a:ea typeface="Roboto"/>
                <a:cs typeface="Roboto"/>
                <a:sym typeface="Roboto"/>
              </a:rPr>
              <a:t>Use openCv function - </a:t>
            </a:r>
            <a:r>
              <a:rPr b="1" lang="en" sz="1500">
                <a:latin typeface="Roboto"/>
                <a:ea typeface="Roboto"/>
                <a:cs typeface="Roboto"/>
                <a:sym typeface="Roboto"/>
              </a:rPr>
              <a:t>fastNlMeansDenoising</a:t>
            </a:r>
            <a:r>
              <a:rPr lang="en" sz="1500">
                <a:latin typeface="Roboto"/>
                <a:ea typeface="Roboto"/>
                <a:cs typeface="Roboto"/>
                <a:sym typeface="Roboto"/>
              </a:rPr>
              <a:t> to remove the Noise.</a:t>
            </a:r>
            <a:endParaRPr sz="1500">
              <a:latin typeface="Roboto"/>
              <a:ea typeface="Roboto"/>
              <a:cs typeface="Roboto"/>
              <a:sym typeface="Roboto"/>
            </a:endParaRPr>
          </a:p>
          <a:p>
            <a:pPr indent="-323850" lvl="0" marL="457200" rtl="0" algn="l">
              <a:lnSpc>
                <a:spcPct val="115000"/>
              </a:lnSpc>
              <a:spcBef>
                <a:spcPts val="1000"/>
              </a:spcBef>
              <a:spcAft>
                <a:spcPts val="0"/>
              </a:spcAft>
              <a:buSzPts val="1500"/>
              <a:buFont typeface="Roboto"/>
              <a:buChar char="●"/>
            </a:pPr>
            <a:r>
              <a:rPr lang="en" sz="1500">
                <a:latin typeface="Roboto"/>
                <a:ea typeface="Roboto"/>
                <a:cs typeface="Roboto"/>
                <a:sym typeface="Roboto"/>
              </a:rPr>
              <a:t>Binarization of Image is done by using </a:t>
            </a:r>
            <a:r>
              <a:rPr b="1" lang="en" sz="1500">
                <a:latin typeface="Roboto"/>
                <a:ea typeface="Roboto"/>
                <a:cs typeface="Roboto"/>
                <a:sym typeface="Roboto"/>
              </a:rPr>
              <a:t>Otsu’s Thresholding</a:t>
            </a:r>
            <a:r>
              <a:rPr lang="en" sz="1500">
                <a:latin typeface="Roboto"/>
                <a:ea typeface="Roboto"/>
                <a:cs typeface="Roboto"/>
                <a:sym typeface="Roboto"/>
              </a:rPr>
              <a:t>.</a:t>
            </a:r>
            <a:endParaRPr sz="1500">
              <a:latin typeface="Roboto"/>
              <a:ea typeface="Roboto"/>
              <a:cs typeface="Roboto"/>
              <a:sym typeface="Roboto"/>
            </a:endParaRPr>
          </a:p>
          <a:p>
            <a:pPr indent="-323850" lvl="0" marL="457200" rtl="0" algn="l">
              <a:lnSpc>
                <a:spcPct val="115000"/>
              </a:lnSpc>
              <a:spcBef>
                <a:spcPts val="1000"/>
              </a:spcBef>
              <a:spcAft>
                <a:spcPts val="1000"/>
              </a:spcAft>
              <a:buSzPts val="1500"/>
              <a:buFont typeface="Roboto"/>
              <a:buChar char="●"/>
            </a:pPr>
            <a:r>
              <a:rPr lang="en" sz="1500">
                <a:latin typeface="Roboto"/>
                <a:ea typeface="Roboto"/>
                <a:cs typeface="Roboto"/>
                <a:sym typeface="Roboto"/>
              </a:rPr>
              <a:t>Inverting the Binary Image.</a:t>
            </a:r>
            <a:endParaRPr sz="15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34"/>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MAZE EXTRACTION</a:t>
            </a:r>
            <a:endParaRPr/>
          </a:p>
        </p:txBody>
      </p:sp>
      <p:sp>
        <p:nvSpPr>
          <p:cNvPr id="919" name="Google Shape;919;p34"/>
          <p:cNvSpPr txBox="1"/>
          <p:nvPr/>
        </p:nvSpPr>
        <p:spPr>
          <a:xfrm>
            <a:off x="1012675" y="1136525"/>
            <a:ext cx="4276500" cy="3391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The inverted binary image is labelled using connected components.</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Pixels with the top two most </a:t>
            </a:r>
            <a:r>
              <a:rPr lang="en">
                <a:latin typeface="Roboto"/>
                <a:ea typeface="Roboto"/>
                <a:cs typeface="Roboto"/>
                <a:sym typeface="Roboto"/>
              </a:rPr>
              <a:t>occurring</a:t>
            </a:r>
            <a:r>
              <a:rPr lang="en">
                <a:latin typeface="Roboto"/>
                <a:ea typeface="Roboto"/>
                <a:cs typeface="Roboto"/>
                <a:sym typeface="Roboto"/>
              </a:rPr>
              <a:t> labels are picked.</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Using this pixels we find the corners by sorting </a:t>
            </a:r>
            <a:r>
              <a:rPr lang="en">
                <a:latin typeface="Roboto"/>
                <a:ea typeface="Roboto"/>
                <a:cs typeface="Roboto"/>
                <a:sym typeface="Roboto"/>
              </a:rPr>
              <a:t>separately</a:t>
            </a:r>
            <a:r>
              <a:rPr lang="en">
                <a:latin typeface="Roboto"/>
                <a:ea typeface="Roboto"/>
                <a:cs typeface="Roboto"/>
                <a:sym typeface="Roboto"/>
              </a:rPr>
              <a:t> in x and y direction and arranged in clockwise order.</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Binary mask is made using openCV </a:t>
            </a:r>
            <a:r>
              <a:rPr b="1" lang="en">
                <a:latin typeface="Roboto"/>
                <a:ea typeface="Roboto"/>
                <a:cs typeface="Roboto"/>
                <a:sym typeface="Roboto"/>
              </a:rPr>
              <a:t>fillPoly</a:t>
            </a:r>
            <a:r>
              <a:rPr lang="en">
                <a:latin typeface="Roboto"/>
                <a:ea typeface="Roboto"/>
                <a:cs typeface="Roboto"/>
                <a:sym typeface="Roboto"/>
              </a:rPr>
              <a:t> function.</a:t>
            </a:r>
            <a:endParaRPr>
              <a:latin typeface="Roboto"/>
              <a:ea typeface="Roboto"/>
              <a:cs typeface="Roboto"/>
              <a:sym typeface="Roboto"/>
            </a:endParaRPr>
          </a:p>
          <a:p>
            <a:pPr indent="-317500" lvl="0" marL="457200" rtl="0" algn="l">
              <a:lnSpc>
                <a:spcPct val="115000"/>
              </a:lnSpc>
              <a:spcBef>
                <a:spcPts val="1000"/>
              </a:spcBef>
              <a:spcAft>
                <a:spcPts val="1000"/>
              </a:spcAft>
              <a:buSzPts val="1400"/>
              <a:buFont typeface="Roboto"/>
              <a:buChar char="●"/>
            </a:pPr>
            <a:r>
              <a:rPr lang="en">
                <a:latin typeface="Roboto"/>
                <a:ea typeface="Roboto"/>
                <a:cs typeface="Roboto"/>
                <a:sym typeface="Roboto"/>
              </a:rPr>
              <a:t>This Binary masked is multiplied with preprocessing image to obtain the maze.</a:t>
            </a:r>
            <a:endParaRPr>
              <a:latin typeface="Roboto"/>
              <a:ea typeface="Roboto"/>
              <a:cs typeface="Roboto"/>
              <a:sym typeface="Roboto"/>
            </a:endParaRPr>
          </a:p>
        </p:txBody>
      </p:sp>
      <p:pic>
        <p:nvPicPr>
          <p:cNvPr id="920" name="Google Shape;920;p34"/>
          <p:cNvPicPr preferRelativeResize="0"/>
          <p:nvPr/>
        </p:nvPicPr>
        <p:blipFill rotWithShape="1">
          <a:blip r:embed="rId3">
            <a:alphaModFix/>
          </a:blip>
          <a:srcRect b="10844" l="31032" r="28491" t="11635"/>
          <a:stretch/>
        </p:blipFill>
        <p:spPr>
          <a:xfrm>
            <a:off x="5757526" y="1291863"/>
            <a:ext cx="2567750" cy="2559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35"/>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GATE FINDING</a:t>
            </a:r>
            <a:endParaRPr/>
          </a:p>
        </p:txBody>
      </p:sp>
      <p:sp>
        <p:nvSpPr>
          <p:cNvPr id="926" name="Google Shape;926;p35"/>
          <p:cNvSpPr txBox="1"/>
          <p:nvPr/>
        </p:nvSpPr>
        <p:spPr>
          <a:xfrm>
            <a:off x="1012675" y="1136525"/>
            <a:ext cx="4356600" cy="3015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The corners obtained from the maze extraction are used create four lines which are the border of the maze.</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Iterate in these lines to check for points whose neighbourhood in k*k (k = 3) has no component of maze wall.</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The obtained points are shifted a little inside the Maze.</a:t>
            </a:r>
            <a:endParaRPr>
              <a:latin typeface="Roboto"/>
              <a:ea typeface="Roboto"/>
              <a:cs typeface="Roboto"/>
              <a:sym typeface="Roboto"/>
            </a:endParaRPr>
          </a:p>
          <a:p>
            <a:pPr indent="-317500" lvl="0" marL="457200" rtl="0" algn="l">
              <a:lnSpc>
                <a:spcPct val="115000"/>
              </a:lnSpc>
              <a:spcBef>
                <a:spcPts val="1000"/>
              </a:spcBef>
              <a:spcAft>
                <a:spcPts val="1000"/>
              </a:spcAft>
              <a:buSzPts val="1400"/>
              <a:buFont typeface="Roboto"/>
              <a:buChar char="●"/>
            </a:pPr>
            <a:r>
              <a:rPr lang="en">
                <a:latin typeface="Roboto"/>
                <a:ea typeface="Roboto"/>
                <a:cs typeface="Roboto"/>
                <a:sym typeface="Roboto"/>
              </a:rPr>
              <a:t>These points are considered as the gates for the maze.</a:t>
            </a:r>
            <a:endParaRPr>
              <a:latin typeface="Roboto"/>
              <a:ea typeface="Roboto"/>
              <a:cs typeface="Roboto"/>
              <a:sym typeface="Roboto"/>
            </a:endParaRPr>
          </a:p>
        </p:txBody>
      </p:sp>
      <p:pic>
        <p:nvPicPr>
          <p:cNvPr id="927" name="Google Shape;927;p35"/>
          <p:cNvPicPr preferRelativeResize="0"/>
          <p:nvPr/>
        </p:nvPicPr>
        <p:blipFill rotWithShape="1">
          <a:blip r:embed="rId3">
            <a:alphaModFix/>
          </a:blip>
          <a:srcRect b="10839" l="22442" r="19596" t="12118"/>
          <a:stretch/>
        </p:blipFill>
        <p:spPr>
          <a:xfrm>
            <a:off x="5682425" y="1136525"/>
            <a:ext cx="2551800" cy="2543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he Evolution of Invention in Canada Thesis by Slidesgo">
  <a:themeElements>
    <a:clrScheme name="Simple Light">
      <a:dk1>
        <a:srgbClr val="E3EEED"/>
      </a:dk1>
      <a:lt1>
        <a:srgbClr val="383536"/>
      </a:lt1>
      <a:dk2>
        <a:srgbClr val="FC2E12"/>
      </a:dk2>
      <a:lt2>
        <a:srgbClr val="C1D6CE"/>
      </a:lt2>
      <a:accent1>
        <a:srgbClr val="64818C"/>
      </a:accent1>
      <a:accent2>
        <a:srgbClr val="DD4815"/>
      </a:accent2>
      <a:accent3>
        <a:srgbClr val="24A364"/>
      </a:accent3>
      <a:accent4>
        <a:srgbClr val="FFFFFF"/>
      </a:accent4>
      <a:accent5>
        <a:srgbClr val="FFFFFF"/>
      </a:accent5>
      <a:accent6>
        <a:srgbClr val="FFFFFF"/>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